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9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99" r:id="rId27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73" autoAdjust="0"/>
    <p:restoredTop sz="94660"/>
  </p:normalViewPr>
  <p:slideViewPr>
    <p:cSldViewPr snapToGrid="0">
      <p:cViewPr varScale="1">
        <p:scale>
          <a:sx n="117" d="100"/>
          <a:sy n="117" d="100"/>
        </p:scale>
        <p:origin x="-30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57131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515276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866345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8823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3178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806431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212430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897762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7717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821093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 편집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092592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 편집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132BA0-70AC-40B2-B593-312902C4F9F3}" type="datetimeFigureOut">
              <a:rPr lang="ko-KR" altLang="en-US" smtClean="0"/>
              <a:t>2019-05-23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A5DAF8-DDF6-4DD3-9165-1449D6D25D46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60969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186612" y="973980"/>
            <a:ext cx="11617316" cy="5146901"/>
            <a:chOff x="186612" y="973980"/>
            <a:chExt cx="11617316" cy="5146901"/>
          </a:xfrm>
        </p:grpSpPr>
        <p:pic>
          <p:nvPicPr>
            <p:cNvPr id="2" name="그림 1">
              <a:extLst>
                <a:ext uri="{FF2B5EF4-FFF2-40B4-BE49-F238E27FC236}">
                  <a16:creationId xmlns:a16="http://schemas.microsoft.com/office/drawing/2014/main" xmlns="" id="{9FF6D37E-E4C5-4F0B-AEA5-4F432F58AA7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295"/>
            <a:stretch/>
          </p:blipFill>
          <p:spPr>
            <a:xfrm>
              <a:off x="284864" y="973980"/>
              <a:ext cx="5668067" cy="5146901"/>
            </a:xfrm>
            <a:prstGeom prst="rect">
              <a:avLst/>
            </a:prstGeom>
          </p:spPr>
        </p:pic>
        <p:pic>
          <p:nvPicPr>
            <p:cNvPr id="3" name="그림 2">
              <a:extLst>
                <a:ext uri="{FF2B5EF4-FFF2-40B4-BE49-F238E27FC236}">
                  <a16:creationId xmlns:a16="http://schemas.microsoft.com/office/drawing/2014/main" xmlns="" id="{C5360A29-90FF-431D-935B-B5531322E3D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t="7619"/>
            <a:stretch/>
          </p:blipFill>
          <p:spPr>
            <a:xfrm>
              <a:off x="6370885" y="1196115"/>
              <a:ext cx="5433043" cy="4924766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186612" y="1091682"/>
              <a:ext cx="3465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A</a:t>
              </a:r>
              <a:endParaRPr lang="ko-KR" altLang="en-US" b="1" dirty="0"/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6316238" y="1091682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B</a:t>
              </a:r>
              <a:endParaRPr lang="ko-KR" altLang="en-US" b="1" dirty="0"/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S1</a:t>
            </a:r>
            <a:endParaRPr lang="ko-KR" altLang="en-US" b="1" dirty="0"/>
          </a:p>
        </p:txBody>
      </p:sp>
    </p:spTree>
    <p:extLst>
      <p:ext uri="{BB962C8B-B14F-4D97-AF65-F5344CB8AC3E}">
        <p14:creationId xmlns:p14="http://schemas.microsoft.com/office/powerpoint/2010/main" val="14623962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481263" y="867553"/>
            <a:ext cx="11257026" cy="4565770"/>
            <a:chOff x="481263" y="867553"/>
            <a:chExt cx="11257026" cy="456577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81263" y="867553"/>
              <a:ext cx="5287833" cy="4565770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06448" y="867553"/>
              <a:ext cx="5231841" cy="453523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8160291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398492" y="839367"/>
            <a:ext cx="11246353" cy="4703017"/>
            <a:chOff x="398492" y="839367"/>
            <a:chExt cx="11246353" cy="4703017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8492" y="839367"/>
              <a:ext cx="5481861" cy="4703017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44251" y="839367"/>
              <a:ext cx="5400594" cy="470301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4181460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217999" y="746059"/>
            <a:ext cx="11658611" cy="4926951"/>
            <a:chOff x="217999" y="746059"/>
            <a:chExt cx="11658611" cy="4926951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999" y="746059"/>
              <a:ext cx="5625197" cy="4926951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26725" y="746059"/>
              <a:ext cx="5649885" cy="492695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404519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467860" y="718260"/>
            <a:ext cx="11456906" cy="4814792"/>
            <a:chOff x="467860" y="718260"/>
            <a:chExt cx="11456906" cy="4814792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7860" y="718261"/>
              <a:ext cx="5553161" cy="4814791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94678" y="718260"/>
              <a:ext cx="5530088" cy="48147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57175557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955997" y="946572"/>
            <a:ext cx="5139671" cy="4483846"/>
            <a:chOff x="955997" y="927911"/>
            <a:chExt cx="5139671" cy="4483846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955997" y="927911"/>
              <a:ext cx="5139671" cy="4483846"/>
            </a:xfrm>
            <a:prstGeom prst="rect">
              <a:avLst/>
            </a:prstGeom>
          </p:spPr>
        </p:pic>
        <p:sp>
          <p:nvSpPr>
            <p:cNvPr id="4" name="직사각형 3"/>
            <p:cNvSpPr/>
            <p:nvPr/>
          </p:nvSpPr>
          <p:spPr>
            <a:xfrm>
              <a:off x="5563823" y="4646645"/>
              <a:ext cx="531845" cy="41987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13118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426642" y="784401"/>
            <a:ext cx="11362100" cy="4655346"/>
            <a:chOff x="473297" y="784401"/>
            <a:chExt cx="11362100" cy="4655346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2"/>
            <a:srcRect b="166"/>
            <a:stretch/>
          </p:blipFill>
          <p:spPr>
            <a:xfrm>
              <a:off x="473297" y="784401"/>
              <a:ext cx="5314461" cy="4655346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3"/>
            <a:srcRect b="482"/>
            <a:stretch/>
          </p:blipFill>
          <p:spPr>
            <a:xfrm>
              <a:off x="6459562" y="784401"/>
              <a:ext cx="5375835" cy="4655346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937755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468839" y="750479"/>
            <a:ext cx="11278402" cy="4639472"/>
            <a:chOff x="468839" y="750479"/>
            <a:chExt cx="11278402" cy="4639472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2"/>
            <a:srcRect t="-1" b="398"/>
            <a:stretch/>
          </p:blipFill>
          <p:spPr>
            <a:xfrm>
              <a:off x="468839" y="750479"/>
              <a:ext cx="5289173" cy="4634500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3"/>
            <a:srcRect t="-2" b="343"/>
            <a:stretch/>
          </p:blipFill>
          <p:spPr>
            <a:xfrm>
              <a:off x="6380195" y="750479"/>
              <a:ext cx="5367046" cy="463947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2438620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427646" y="872121"/>
            <a:ext cx="11336821" cy="4681590"/>
            <a:chOff x="399653" y="872121"/>
            <a:chExt cx="11336821" cy="468159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99653" y="872121"/>
              <a:ext cx="5375988" cy="4681590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 rotWithShape="1">
            <a:blip r:embed="rId3"/>
            <a:srcRect t="1" b="341"/>
            <a:stretch/>
          </p:blipFill>
          <p:spPr>
            <a:xfrm>
              <a:off x="6366687" y="872121"/>
              <a:ext cx="5369787" cy="468159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07912830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471922" y="965427"/>
            <a:ext cx="11247492" cy="4436998"/>
            <a:chOff x="471922" y="965427"/>
            <a:chExt cx="11247492" cy="4436998"/>
          </a:xfrm>
        </p:grpSpPr>
        <p:grpSp>
          <p:nvGrpSpPr>
            <p:cNvPr id="5" name="그룹 4"/>
            <p:cNvGrpSpPr/>
            <p:nvPr/>
          </p:nvGrpSpPr>
          <p:grpSpPr>
            <a:xfrm>
              <a:off x="471922" y="965427"/>
              <a:ext cx="11247492" cy="4436998"/>
              <a:chOff x="393749" y="1077394"/>
              <a:chExt cx="11247492" cy="4436998"/>
            </a:xfrm>
          </p:grpSpPr>
          <p:pic>
            <p:nvPicPr>
              <p:cNvPr id="3" name="그림 2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393749" y="1077394"/>
                <a:ext cx="5123424" cy="4436998"/>
              </a:xfrm>
              <a:prstGeom prst="rect">
                <a:avLst/>
              </a:prstGeom>
            </p:spPr>
          </p:pic>
          <p:pic>
            <p:nvPicPr>
              <p:cNvPr id="4" name="그림 3"/>
              <p:cNvPicPr>
                <a:picLocks noChangeAspect="1"/>
              </p:cNvPicPr>
              <p:nvPr/>
            </p:nvPicPr>
            <p:blipFill rotWithShape="1">
              <a:blip r:embed="rId3"/>
              <a:srcRect t="1" b="433"/>
              <a:stretch/>
            </p:blipFill>
            <p:spPr>
              <a:xfrm>
                <a:off x="6491964" y="1079484"/>
                <a:ext cx="5149277" cy="4434908"/>
              </a:xfrm>
              <a:prstGeom prst="rect">
                <a:avLst/>
              </a:prstGeom>
            </p:spPr>
          </p:pic>
        </p:grpSp>
        <p:sp>
          <p:nvSpPr>
            <p:cNvPr id="6" name="직사각형 5"/>
            <p:cNvSpPr/>
            <p:nvPr/>
          </p:nvSpPr>
          <p:spPr>
            <a:xfrm>
              <a:off x="11234057" y="4357396"/>
              <a:ext cx="485357" cy="46653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80841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534857" y="868764"/>
            <a:ext cx="11126470" cy="4552321"/>
            <a:chOff x="590843" y="868764"/>
            <a:chExt cx="11126470" cy="4552321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2"/>
            <a:srcRect b="342"/>
            <a:stretch/>
          </p:blipFill>
          <p:spPr>
            <a:xfrm>
              <a:off x="590843" y="868764"/>
              <a:ext cx="5244406" cy="4552321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59601" y="868764"/>
              <a:ext cx="5257712" cy="455232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01046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S2</a:t>
            </a:r>
            <a:endParaRPr lang="ko-KR" altLang="en-US" b="1" dirty="0"/>
          </a:p>
        </p:txBody>
      </p:sp>
      <p:grpSp>
        <p:nvGrpSpPr>
          <p:cNvPr id="8" name="그룹 7"/>
          <p:cNvGrpSpPr/>
          <p:nvPr/>
        </p:nvGrpSpPr>
        <p:grpSpPr>
          <a:xfrm>
            <a:off x="222572" y="614229"/>
            <a:ext cx="11644555" cy="4956147"/>
            <a:chOff x="222572" y="614229"/>
            <a:chExt cx="11644555" cy="4956147"/>
          </a:xfrm>
        </p:grpSpPr>
        <p:pic>
          <p:nvPicPr>
            <p:cNvPr id="5" name="그림 4"/>
            <p:cNvPicPr>
              <a:picLocks noChangeAspect="1"/>
            </p:cNvPicPr>
            <p:nvPr/>
          </p:nvPicPr>
          <p:blipFill rotWithShape="1">
            <a:blip r:embed="rId2"/>
            <a:srcRect t="4787"/>
            <a:stretch/>
          </p:blipFill>
          <p:spPr>
            <a:xfrm>
              <a:off x="222572" y="614229"/>
              <a:ext cx="5654180" cy="4956147"/>
            </a:xfrm>
            <a:prstGeom prst="rect">
              <a:avLst/>
            </a:prstGeom>
          </p:spPr>
        </p:pic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217592" y="614229"/>
              <a:ext cx="5649535" cy="4956147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578677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485440" y="699407"/>
            <a:ext cx="11219197" cy="4770142"/>
            <a:chOff x="550757" y="699407"/>
            <a:chExt cx="11219197" cy="4770142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50757" y="699407"/>
              <a:ext cx="5544911" cy="4770142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07494" y="699407"/>
              <a:ext cx="5462460" cy="477014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402110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6" name="그룹 5"/>
          <p:cNvGrpSpPr/>
          <p:nvPr/>
        </p:nvGrpSpPr>
        <p:grpSpPr>
          <a:xfrm>
            <a:off x="566197" y="839367"/>
            <a:ext cx="11321003" cy="4611845"/>
            <a:chOff x="566197" y="839367"/>
            <a:chExt cx="11321003" cy="4611845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197" y="839367"/>
              <a:ext cx="5265435" cy="4611845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07604" y="839367"/>
              <a:ext cx="5352379" cy="4611845"/>
            </a:xfrm>
            <a:prstGeom prst="rect">
              <a:avLst/>
            </a:prstGeom>
          </p:spPr>
        </p:pic>
        <p:sp>
          <p:nvSpPr>
            <p:cNvPr id="5" name="직사각형 4"/>
            <p:cNvSpPr/>
            <p:nvPr/>
          </p:nvSpPr>
          <p:spPr>
            <a:xfrm>
              <a:off x="11168743" y="4310743"/>
              <a:ext cx="718457" cy="50385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1856127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721331" y="1016498"/>
            <a:ext cx="10745990" cy="4349792"/>
            <a:chOff x="767986" y="1016498"/>
            <a:chExt cx="10745990" cy="4349792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67986" y="1016498"/>
              <a:ext cx="4994644" cy="4348605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53686" y="1016498"/>
              <a:ext cx="4960290" cy="434979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014347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497723" y="834798"/>
            <a:ext cx="11195175" cy="4679594"/>
            <a:chOff x="544378" y="834798"/>
            <a:chExt cx="11195175" cy="4679594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4378" y="834798"/>
              <a:ext cx="5366233" cy="4679594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80783" y="834798"/>
              <a:ext cx="5358770" cy="467959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1445549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619028" y="993419"/>
            <a:ext cx="10955692" cy="4343691"/>
            <a:chOff x="637690" y="993419"/>
            <a:chExt cx="10955692" cy="4343691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7690" y="993419"/>
              <a:ext cx="4981043" cy="4343691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599521" y="993419"/>
              <a:ext cx="4993861" cy="43436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8346997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803269" y="886020"/>
            <a:ext cx="10586473" cy="4348453"/>
            <a:chOff x="756614" y="886020"/>
            <a:chExt cx="10586473" cy="4348453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756614" y="886020"/>
              <a:ext cx="5013185" cy="4348453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71448" y="886020"/>
              <a:ext cx="4971639" cy="43484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220528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87327692-9A07-4C38-AA89-813764306C08}"/>
              </a:ext>
            </a:extLst>
          </p:cNvPr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smtClean="0"/>
              <a:t>S4</a:t>
            </a:r>
            <a:endParaRPr lang="ko-KR" altLang="en-US" b="1" dirty="0"/>
          </a:p>
        </p:txBody>
      </p:sp>
      <p:grpSp>
        <p:nvGrpSpPr>
          <p:cNvPr id="8" name="그룹 7">
            <a:extLst>
              <a:ext uri="{FF2B5EF4-FFF2-40B4-BE49-F238E27FC236}">
                <a16:creationId xmlns:a16="http://schemas.microsoft.com/office/drawing/2014/main" xmlns="" id="{AE8E5440-2808-4413-A978-93B10961F7B4}"/>
              </a:ext>
            </a:extLst>
          </p:cNvPr>
          <p:cNvGrpSpPr/>
          <p:nvPr/>
        </p:nvGrpSpPr>
        <p:grpSpPr>
          <a:xfrm>
            <a:off x="1024821" y="1328743"/>
            <a:ext cx="9824164" cy="3933824"/>
            <a:chOff x="1024821" y="1328743"/>
            <a:chExt cx="9824164" cy="3933824"/>
          </a:xfrm>
        </p:grpSpPr>
        <p:grpSp>
          <p:nvGrpSpPr>
            <p:cNvPr id="5" name="그룹 4">
              <a:extLst>
                <a:ext uri="{FF2B5EF4-FFF2-40B4-BE49-F238E27FC236}">
                  <a16:creationId xmlns:a16="http://schemas.microsoft.com/office/drawing/2014/main" xmlns="" id="{E8ECA271-D794-436C-86AB-BBEB7B007582}"/>
                </a:ext>
              </a:extLst>
            </p:cNvPr>
            <p:cNvGrpSpPr/>
            <p:nvPr/>
          </p:nvGrpSpPr>
          <p:grpSpPr>
            <a:xfrm>
              <a:off x="1330576" y="1328743"/>
              <a:ext cx="9518409" cy="3933824"/>
              <a:chOff x="830504" y="1200151"/>
              <a:chExt cx="9458242" cy="3866680"/>
            </a:xfrm>
          </p:grpSpPr>
          <p:pic>
            <p:nvPicPr>
              <p:cNvPr id="3" name="그림 2">
                <a:extLst>
                  <a:ext uri="{FF2B5EF4-FFF2-40B4-BE49-F238E27FC236}">
                    <a16:creationId xmlns:a16="http://schemas.microsoft.com/office/drawing/2014/main" xmlns="" id="{F594D36A-0A82-4701-8BE6-62B8FC172D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830504" y="1200151"/>
                <a:ext cx="4165359" cy="3866680"/>
              </a:xfrm>
              <a:prstGeom prst="rect">
                <a:avLst/>
              </a:prstGeom>
            </p:spPr>
          </p:pic>
          <p:pic>
            <p:nvPicPr>
              <p:cNvPr id="4" name="그림 3">
                <a:extLst>
                  <a:ext uri="{FF2B5EF4-FFF2-40B4-BE49-F238E27FC236}">
                    <a16:creationId xmlns:a16="http://schemas.microsoft.com/office/drawing/2014/main" xmlns="" id="{400EA9CE-B773-4AD3-9A8E-F6FC9D6A0F2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95668" y="1237782"/>
                <a:ext cx="4193078" cy="3829049"/>
              </a:xfrm>
              <a:prstGeom prst="rect">
                <a:avLst/>
              </a:prstGeom>
            </p:spPr>
          </p:pic>
        </p:grp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xmlns="" id="{D85F7A9F-9D9E-49B7-BBB4-63B89810E29D}"/>
                </a:ext>
              </a:extLst>
            </p:cNvPr>
            <p:cNvSpPr txBox="1"/>
            <p:nvPr/>
          </p:nvSpPr>
          <p:spPr>
            <a:xfrm>
              <a:off x="1024821" y="1410767"/>
              <a:ext cx="34657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A</a:t>
              </a:r>
              <a:endParaRPr lang="ko-KR" altLang="en-US" b="1" dirty="0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xmlns="" id="{517830BD-E56E-4D8C-AE69-6C0ECA066AAF}"/>
                </a:ext>
              </a:extLst>
            </p:cNvPr>
            <p:cNvSpPr txBox="1"/>
            <p:nvPr/>
          </p:nvSpPr>
          <p:spPr>
            <a:xfrm>
              <a:off x="6340031" y="1410767"/>
              <a:ext cx="33214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b="1" dirty="0"/>
                <a:t>B</a:t>
              </a:r>
              <a:endParaRPr lang="ko-KR" altLang="en-US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016289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S2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339302" y="850102"/>
            <a:ext cx="11374115" cy="4748266"/>
            <a:chOff x="292649" y="812779"/>
            <a:chExt cx="11374115" cy="4748266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 rotWithShape="1">
            <a:blip r:embed="rId2"/>
            <a:srcRect t="-1" b="279"/>
            <a:stretch/>
          </p:blipFill>
          <p:spPr>
            <a:xfrm>
              <a:off x="292649" y="812779"/>
              <a:ext cx="5436346" cy="4748266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 rotWithShape="1">
            <a:blip r:embed="rId3"/>
            <a:srcRect b="475"/>
            <a:stretch/>
          </p:blipFill>
          <p:spPr>
            <a:xfrm>
              <a:off x="6231490" y="812779"/>
              <a:ext cx="5435274" cy="473893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970025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S2</a:t>
            </a:r>
            <a:endParaRPr lang="ko-KR" altLang="en-US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192831" y="652947"/>
            <a:ext cx="11805673" cy="5001403"/>
            <a:chOff x="268139" y="606294"/>
            <a:chExt cx="11805673" cy="5001403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68139" y="606294"/>
              <a:ext cx="5720455" cy="5001403"/>
            </a:xfrm>
            <a:prstGeom prst="rect">
              <a:avLst/>
            </a:prstGeom>
          </p:spPr>
        </p:pic>
        <p:pic>
          <p:nvPicPr>
            <p:cNvPr id="5" name="그림 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175894" y="606294"/>
              <a:ext cx="5722759" cy="5001403"/>
            </a:xfrm>
            <a:prstGeom prst="rect">
              <a:avLst/>
            </a:prstGeom>
          </p:spPr>
        </p:pic>
        <p:sp>
          <p:nvSpPr>
            <p:cNvPr id="6" name="직사각형 5"/>
            <p:cNvSpPr/>
            <p:nvPr/>
          </p:nvSpPr>
          <p:spPr>
            <a:xfrm>
              <a:off x="11430000" y="4599992"/>
              <a:ext cx="643812" cy="55050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1013624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S2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655583" y="829810"/>
            <a:ext cx="11119649" cy="4740340"/>
            <a:chOff x="655583" y="829810"/>
            <a:chExt cx="11119649" cy="4740340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55583" y="829810"/>
              <a:ext cx="5404591" cy="4740340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423251" y="848697"/>
              <a:ext cx="5351981" cy="47214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632992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S2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462290" y="841550"/>
            <a:ext cx="11247629" cy="4653254"/>
            <a:chOff x="462290" y="841550"/>
            <a:chExt cx="11247629" cy="4653254"/>
          </a:xfrm>
        </p:grpSpPr>
        <p:pic>
          <p:nvPicPr>
            <p:cNvPr id="2" name="그림 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62290" y="841550"/>
              <a:ext cx="5313359" cy="4650121"/>
            </a:xfrm>
            <a:prstGeom prst="rect">
              <a:avLst/>
            </a:prstGeom>
          </p:spPr>
        </p:pic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43067" y="841550"/>
              <a:ext cx="5366852" cy="46532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2821706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S2</a:t>
            </a:r>
            <a:endParaRPr lang="ko-KR" altLang="en-US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371280" y="633548"/>
            <a:ext cx="11422617" cy="4834191"/>
            <a:chOff x="371280" y="633548"/>
            <a:chExt cx="11422617" cy="4834191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1280" y="633548"/>
              <a:ext cx="5590981" cy="4834191"/>
            </a:xfrm>
            <a:prstGeom prst="rect">
              <a:avLst/>
            </a:prstGeom>
          </p:spPr>
        </p:pic>
        <p:grpSp>
          <p:nvGrpSpPr>
            <p:cNvPr id="6" name="그룹 5"/>
            <p:cNvGrpSpPr/>
            <p:nvPr/>
          </p:nvGrpSpPr>
          <p:grpSpPr>
            <a:xfrm>
              <a:off x="6216969" y="633548"/>
              <a:ext cx="5576928" cy="4834191"/>
              <a:chOff x="6356925" y="942196"/>
              <a:chExt cx="5576928" cy="4834191"/>
            </a:xfrm>
          </p:grpSpPr>
          <p:pic>
            <p:nvPicPr>
              <p:cNvPr id="4" name="그림 3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356925" y="942196"/>
                <a:ext cx="5504963" cy="4834191"/>
              </a:xfrm>
              <a:prstGeom prst="rect">
                <a:avLst/>
              </a:prstGeom>
            </p:spPr>
          </p:pic>
          <p:sp>
            <p:nvSpPr>
              <p:cNvPr id="5" name="직사각형 4"/>
              <p:cNvSpPr/>
              <p:nvPr/>
            </p:nvSpPr>
            <p:spPr>
              <a:xfrm>
                <a:off x="11420669" y="4907902"/>
                <a:ext cx="513184" cy="55983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99767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S2</a:t>
            </a:r>
            <a:endParaRPr lang="ko-KR" altLang="en-US" b="1" dirty="0"/>
          </a:p>
        </p:txBody>
      </p:sp>
      <p:grpSp>
        <p:nvGrpSpPr>
          <p:cNvPr id="7" name="그룹 6"/>
          <p:cNvGrpSpPr/>
          <p:nvPr/>
        </p:nvGrpSpPr>
        <p:grpSpPr>
          <a:xfrm>
            <a:off x="392636" y="696208"/>
            <a:ext cx="11406063" cy="4763763"/>
            <a:chOff x="336737" y="640224"/>
            <a:chExt cx="11406063" cy="4763763"/>
          </a:xfrm>
        </p:grpSpPr>
        <p:grpSp>
          <p:nvGrpSpPr>
            <p:cNvPr id="5" name="그룹 4"/>
            <p:cNvGrpSpPr/>
            <p:nvPr/>
          </p:nvGrpSpPr>
          <p:grpSpPr>
            <a:xfrm>
              <a:off x="336737" y="640224"/>
              <a:ext cx="5758931" cy="4763763"/>
              <a:chOff x="856473" y="694645"/>
              <a:chExt cx="5628303" cy="4633134"/>
            </a:xfrm>
          </p:grpSpPr>
          <p:pic>
            <p:nvPicPr>
              <p:cNvPr id="2" name="그림 1"/>
              <p:cNvPicPr>
                <a:picLocks noChangeAspect="1"/>
              </p:cNvPicPr>
              <p:nvPr/>
            </p:nvPicPr>
            <p:blipFill rotWithShape="1">
              <a:blip r:embed="rId2"/>
              <a:srcRect b="201"/>
              <a:stretch/>
            </p:blipFill>
            <p:spPr>
              <a:xfrm>
                <a:off x="856473" y="694645"/>
                <a:ext cx="5343633" cy="4633134"/>
              </a:xfrm>
              <a:prstGeom prst="rect">
                <a:avLst/>
              </a:prstGeom>
            </p:spPr>
          </p:pic>
          <p:sp>
            <p:nvSpPr>
              <p:cNvPr id="3" name="직사각형 2"/>
              <p:cNvSpPr/>
              <p:nvPr/>
            </p:nvSpPr>
            <p:spPr>
              <a:xfrm>
                <a:off x="5607698" y="4208106"/>
                <a:ext cx="877078" cy="6251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pic>
          <p:nvPicPr>
            <p:cNvPr id="6" name="그림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01761" y="640224"/>
              <a:ext cx="5441039" cy="476376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37442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486943" y="6225314"/>
            <a:ext cx="1217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ko-KR" b="1" dirty="0" smtClean="0"/>
              <a:t>Figure</a:t>
            </a:r>
            <a:r>
              <a:rPr lang="ko-KR" altLang="en-US" b="1" dirty="0" smtClean="0"/>
              <a:t> </a:t>
            </a:r>
            <a:r>
              <a:rPr lang="en-US" altLang="ko-KR" b="1" dirty="0" smtClean="0"/>
              <a:t>S3</a:t>
            </a:r>
            <a:endParaRPr lang="ko-KR" altLang="en-US" b="1" dirty="0"/>
          </a:p>
        </p:txBody>
      </p:sp>
      <p:grpSp>
        <p:nvGrpSpPr>
          <p:cNvPr id="5" name="그룹 4"/>
          <p:cNvGrpSpPr/>
          <p:nvPr/>
        </p:nvGrpSpPr>
        <p:grpSpPr>
          <a:xfrm>
            <a:off x="571986" y="825468"/>
            <a:ext cx="11179943" cy="4674554"/>
            <a:chOff x="571986" y="825468"/>
            <a:chExt cx="11179943" cy="4674554"/>
          </a:xfrm>
        </p:grpSpPr>
        <p:pic>
          <p:nvPicPr>
            <p:cNvPr id="3" name="그림 2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71986" y="825468"/>
              <a:ext cx="5390275" cy="4674554"/>
            </a:xfrm>
            <a:prstGeom prst="rect">
              <a:avLst/>
            </a:prstGeom>
          </p:spPr>
        </p:pic>
        <p:pic>
          <p:nvPicPr>
            <p:cNvPr id="4" name="그림 3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38109" y="825468"/>
              <a:ext cx="5413820" cy="467455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293758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56</Words>
  <Application>Microsoft Office PowerPoint</Application>
  <PresentationFormat>Custom</PresentationFormat>
  <Paragraphs>30</Paragraphs>
  <Slides>26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Office 테마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Windows User</dc:creator>
  <cp:lastModifiedBy>JADIQUE</cp:lastModifiedBy>
  <cp:revision>56</cp:revision>
  <dcterms:created xsi:type="dcterms:W3CDTF">2019-03-08T22:18:52Z</dcterms:created>
  <dcterms:modified xsi:type="dcterms:W3CDTF">2019-05-22T16:31:26Z</dcterms:modified>
</cp:coreProperties>
</file>