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vml" ContentType="application/vnd.openxmlformats-officedocument.vmlDrawin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>
    <p:restoredLeft sz="7052" autoAdjust="0"/>
    <p:restoredTop sz="94660"/>
  </p:normalViewPr>
  <p:slideViewPr>
    <p:cSldViewPr snapToGrid="0" snapToObjects="1">
      <p:cViewPr>
        <p:scale>
          <a:sx n="134" d="100"/>
          <a:sy n="134" d="100"/>
        </p:scale>
        <p:origin x="-2440" y="-8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image" Target="../media/image1.png"/><Relationship Id="rId2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B1EF5D-D5B3-B847-8882-FF9DC515ADC5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41550" y="685800"/>
            <a:ext cx="23749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B85326-930B-694E-8C3C-468965A2749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13594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0292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9678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29697"/>
            <a:ext cx="1157288" cy="1126807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529697"/>
            <a:ext cx="3357563" cy="1126807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5211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41967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2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7"/>
            <a:ext cx="5829300" cy="216693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72482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6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1" y="3081867"/>
            <a:ext cx="2257425" cy="871590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7784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15410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3596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21502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1" y="394406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8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1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0499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1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3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39845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77E64-0864-194D-93F3-762FC14F124F}" type="datetimeFigureOut">
              <a:rPr kumimoji="1" lang="ja-JP" altLang="en-US" smtClean="0"/>
              <a:t>19/05/28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6"/>
            <a:ext cx="21717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6"/>
            <a:ext cx="1600200" cy="527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823E63-C719-FD46-9F0C-ABF28173AF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028513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5.png"/><Relationship Id="rId13" Type="http://schemas.openxmlformats.org/officeDocument/2006/relationships/image" Target="../media/image6.png"/><Relationship Id="rId14" Type="http://schemas.openxmlformats.org/officeDocument/2006/relationships/image" Target="../media/image7.png"/><Relationship Id="rId15" Type="http://schemas.openxmlformats.org/officeDocument/2006/relationships/image" Target="../media/image8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1.png"/><Relationship Id="rId5" Type="http://schemas.openxmlformats.org/officeDocument/2006/relationships/oleObject" Target="../embeddings/oleObject2.bin"/><Relationship Id="rId6" Type="http://schemas.openxmlformats.org/officeDocument/2006/relationships/image" Target="../media/image2.png"/><Relationship Id="rId7" Type="http://schemas.openxmlformats.org/officeDocument/2006/relationships/oleObject" Target="../embeddings/oleObject3.bin"/><Relationship Id="rId8" Type="http://schemas.openxmlformats.org/officeDocument/2006/relationships/image" Target="../media/image3.png"/><Relationship Id="rId9" Type="http://schemas.openxmlformats.org/officeDocument/2006/relationships/oleObject" Target="../embeddings/oleObject4.bin"/><Relationship Id="rId10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2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0893914"/>
              </p:ext>
            </p:extLst>
          </p:nvPr>
        </p:nvGraphicFramePr>
        <p:xfrm>
          <a:off x="2546033" y="1688800"/>
          <a:ext cx="1871662" cy="150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6" name="Image" r:id="rId3" imgW="8584127" imgH="711111" progId="Photoshop.Image.7">
                  <p:embed/>
                </p:oleObj>
              </mc:Choice>
              <mc:Fallback>
                <p:oleObj name="Image" r:id="rId3" imgW="8584127" imgH="711111" progId="Photoshop.Image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lum bright="26000" contrast="48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t="5063" r="11324"/>
                      <a:stretch>
                        <a:fillRect/>
                      </a:stretch>
                    </p:blipFill>
                    <p:spPr bwMode="auto">
                      <a:xfrm>
                        <a:off x="2546033" y="1688800"/>
                        <a:ext cx="1871662" cy="150812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38226749"/>
              </p:ext>
            </p:extLst>
          </p:nvPr>
        </p:nvGraphicFramePr>
        <p:xfrm>
          <a:off x="2546033" y="1472900"/>
          <a:ext cx="1871662" cy="150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7" name="Image" r:id="rId5" imgW="8673016" imgH="520635" progId="Photoshop.Image.7">
                  <p:embed/>
                </p:oleObj>
              </mc:Choice>
              <mc:Fallback>
                <p:oleObj name="Image" r:id="rId5" imgW="8673016" imgH="520635" progId="Photoshop.Image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6">
                        <a:lum bright="24000" contrast="52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2038"/>
                      <a:stretch>
                        <a:fillRect/>
                      </a:stretch>
                    </p:blipFill>
                    <p:spPr bwMode="auto">
                      <a:xfrm>
                        <a:off x="2546033" y="1472900"/>
                        <a:ext cx="1871662" cy="150812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図形グループ 79"/>
          <p:cNvGrpSpPr>
            <a:grpSpLocks/>
          </p:cNvGrpSpPr>
          <p:nvPr/>
        </p:nvGrpSpPr>
        <p:grpSpPr bwMode="auto">
          <a:xfrm>
            <a:off x="2546033" y="979187"/>
            <a:ext cx="1817687" cy="231775"/>
            <a:chOff x="2819400" y="1159200"/>
            <a:chExt cx="1818100" cy="230832"/>
          </a:xfrm>
        </p:grpSpPr>
        <p:cxnSp>
          <p:nvCxnSpPr>
            <p:cNvPr id="7" name="Straight Connector 15"/>
            <p:cNvCxnSpPr/>
            <p:nvPr/>
          </p:nvCxnSpPr>
          <p:spPr bwMode="auto">
            <a:xfrm>
              <a:off x="2819400" y="1367897"/>
              <a:ext cx="1818100" cy="1582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116"/>
            <p:cNvSpPr txBox="1">
              <a:spLocks noChangeArrowheads="1"/>
            </p:cNvSpPr>
            <p:nvPr/>
          </p:nvSpPr>
          <p:spPr bwMode="auto">
            <a:xfrm>
              <a:off x="3196800" y="1159200"/>
              <a:ext cx="1351652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altLang="ja-JP" sz="900">
                  <a:cs typeface="Arial" charset="0"/>
                </a:rPr>
                <a:t>NBL-S  CDDP</a:t>
              </a:r>
              <a:r>
                <a:rPr lang="en-US" altLang="ja-JP" sz="800">
                  <a:cs typeface="Arial" charset="0"/>
                </a:rPr>
                <a:t> (20 µM)</a:t>
              </a:r>
              <a:endParaRPr lang="ja-JP" altLang="en-US" sz="800">
                <a:cs typeface="Arial" charset="0"/>
              </a:endParaRPr>
            </a:p>
          </p:txBody>
        </p:sp>
      </p:grpSp>
      <p:graphicFrame>
        <p:nvGraphicFramePr>
          <p:cNvPr id="9" name="Object 17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497600"/>
              </p:ext>
            </p:extLst>
          </p:nvPr>
        </p:nvGraphicFramePr>
        <p:xfrm>
          <a:off x="2546033" y="1903112"/>
          <a:ext cx="1871662" cy="150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8" name="Image" r:id="rId7" imgW="8520635" imgH="622003" progId="Photoshop.Image.7">
                  <p:embed/>
                </p:oleObj>
              </mc:Choice>
              <mc:Fallback>
                <p:oleObj name="Image" r:id="rId7" imgW="8520635" imgH="622003" progId="Photoshop.Image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8">
                        <a:lum bright="2000" contrast="5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1407"/>
                      <a:stretch>
                        <a:fillRect/>
                      </a:stretch>
                    </p:blipFill>
                    <p:spPr bwMode="auto">
                      <a:xfrm>
                        <a:off x="2546033" y="1903112"/>
                        <a:ext cx="1871662" cy="150813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図形グループ 78"/>
          <p:cNvGrpSpPr>
            <a:grpSpLocks/>
          </p:cNvGrpSpPr>
          <p:nvPr/>
        </p:nvGrpSpPr>
        <p:grpSpPr bwMode="auto">
          <a:xfrm>
            <a:off x="2544445" y="1220487"/>
            <a:ext cx="2092325" cy="231775"/>
            <a:chOff x="2826000" y="1385766"/>
            <a:chExt cx="2092375" cy="230832"/>
          </a:xfrm>
        </p:grpSpPr>
        <p:sp>
          <p:nvSpPr>
            <p:cNvPr id="11" name="TextBox 116"/>
            <p:cNvSpPr txBox="1">
              <a:spLocks noChangeArrowheads="1"/>
            </p:cNvSpPr>
            <p:nvPr/>
          </p:nvSpPr>
          <p:spPr bwMode="auto">
            <a:xfrm>
              <a:off x="2826000" y="1385766"/>
              <a:ext cx="24885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0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12" name="TextBox 116"/>
            <p:cNvSpPr txBox="1">
              <a:spLocks noChangeArrowheads="1"/>
            </p:cNvSpPr>
            <p:nvPr/>
          </p:nvSpPr>
          <p:spPr bwMode="auto">
            <a:xfrm>
              <a:off x="3032198" y="1385766"/>
              <a:ext cx="34511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0.5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13" name="TextBox 116"/>
            <p:cNvSpPr txBox="1">
              <a:spLocks noChangeArrowheads="1"/>
            </p:cNvSpPr>
            <p:nvPr/>
          </p:nvSpPr>
          <p:spPr bwMode="auto">
            <a:xfrm>
              <a:off x="3316611" y="1385766"/>
              <a:ext cx="24885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1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14" name="TextBox 116"/>
            <p:cNvSpPr txBox="1">
              <a:spLocks noChangeArrowheads="1"/>
            </p:cNvSpPr>
            <p:nvPr/>
          </p:nvSpPr>
          <p:spPr bwMode="auto">
            <a:xfrm>
              <a:off x="3500219" y="1385766"/>
              <a:ext cx="34511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1.5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15" name="TextBox 116"/>
            <p:cNvSpPr txBox="1">
              <a:spLocks noChangeArrowheads="1"/>
            </p:cNvSpPr>
            <p:nvPr/>
          </p:nvSpPr>
          <p:spPr bwMode="auto">
            <a:xfrm>
              <a:off x="3781032" y="1385766"/>
              <a:ext cx="24885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2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16" name="TextBox 116"/>
            <p:cNvSpPr txBox="1">
              <a:spLocks noChangeArrowheads="1"/>
            </p:cNvSpPr>
            <p:nvPr/>
          </p:nvSpPr>
          <p:spPr bwMode="auto">
            <a:xfrm>
              <a:off x="3961041" y="1385766"/>
              <a:ext cx="34511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2.5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17" name="TextBox 116"/>
            <p:cNvSpPr txBox="1">
              <a:spLocks noChangeArrowheads="1"/>
            </p:cNvSpPr>
            <p:nvPr/>
          </p:nvSpPr>
          <p:spPr bwMode="auto">
            <a:xfrm>
              <a:off x="4245454" y="1385766"/>
              <a:ext cx="248856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3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18" name="TextBox 116"/>
            <p:cNvSpPr txBox="1">
              <a:spLocks noChangeArrowheads="1"/>
            </p:cNvSpPr>
            <p:nvPr/>
          </p:nvSpPr>
          <p:spPr bwMode="auto">
            <a:xfrm>
              <a:off x="4429062" y="1385766"/>
              <a:ext cx="345110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900">
                  <a:cs typeface="Arial" charset="0"/>
                </a:rPr>
                <a:t>3.5</a:t>
              </a:r>
              <a:endParaRPr lang="ja-JP" altLang="en-US" sz="900">
                <a:cs typeface="Arial" charset="0"/>
              </a:endParaRPr>
            </a:p>
          </p:txBody>
        </p:sp>
        <p:sp>
          <p:nvSpPr>
            <p:cNvPr id="19" name="TextBox 116"/>
            <p:cNvSpPr txBox="1">
              <a:spLocks noChangeArrowheads="1"/>
            </p:cNvSpPr>
            <p:nvPr/>
          </p:nvSpPr>
          <p:spPr bwMode="auto">
            <a:xfrm>
              <a:off x="4605469" y="1393460"/>
              <a:ext cx="312906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altLang="ja-JP" sz="800">
                  <a:cs typeface="Arial" charset="0"/>
                </a:rPr>
                <a:t>(h)</a:t>
              </a:r>
              <a:endParaRPr lang="ja-JP" altLang="en-US" sz="800">
                <a:cs typeface="Arial" charset="0"/>
              </a:endParaRPr>
            </a:p>
          </p:txBody>
        </p:sp>
      </p:grpSp>
      <p:graphicFrame>
        <p:nvGraphicFramePr>
          <p:cNvPr id="20" name="Object 3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26346252"/>
              </p:ext>
            </p:extLst>
          </p:nvPr>
        </p:nvGraphicFramePr>
        <p:xfrm>
          <a:off x="2546033" y="2119012"/>
          <a:ext cx="1871662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69" name="Image" r:id="rId9" imgW="9015873" imgH="660317" progId="Photoshop.Image.7">
                  <p:embed/>
                </p:oleObj>
              </mc:Choice>
              <mc:Fallback>
                <p:oleObj name="Image" r:id="rId9" imgW="9015873" imgH="660317" progId="Photoshop.Image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0">
                        <a:lum bright="42000" contrast="66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0780"/>
                      <a:stretch>
                        <a:fillRect/>
                      </a:stretch>
                    </p:blipFill>
                    <p:spPr bwMode="auto">
                      <a:xfrm>
                        <a:off x="2546033" y="2119012"/>
                        <a:ext cx="1871662" cy="152400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4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7700021"/>
              </p:ext>
            </p:extLst>
          </p:nvPr>
        </p:nvGraphicFramePr>
        <p:xfrm>
          <a:off x="2546033" y="2773062"/>
          <a:ext cx="1871662" cy="149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70" name="Image" r:id="rId11" imgW="8939683" imgH="406063" progId="Photoshop.Image.7">
                  <p:embed/>
                </p:oleObj>
              </mc:Choice>
              <mc:Fallback>
                <p:oleObj name="Image" r:id="rId11" imgW="8939683" imgH="406063" progId="Photoshop.Image.7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lum bright="32000" contrast="44000"/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12080"/>
                      <a:stretch>
                        <a:fillRect/>
                      </a:stretch>
                    </p:blipFill>
                    <p:spPr bwMode="auto">
                      <a:xfrm>
                        <a:off x="2546033" y="2773062"/>
                        <a:ext cx="1871662" cy="149225"/>
                      </a:xfrm>
                      <a:prstGeom prst="rect">
                        <a:avLst/>
                      </a:prstGeom>
                      <a:noFill/>
                      <a:ln w="317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2" name="図 82"/>
          <p:cNvPicPr>
            <a:picLocks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163"/>
          <a:stretch>
            <a:fillRect/>
          </a:stretch>
        </p:blipFill>
        <p:spPr bwMode="auto">
          <a:xfrm>
            <a:off x="2544445" y="2981025"/>
            <a:ext cx="1873250" cy="150812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図 82"/>
          <p:cNvPicPr>
            <a:picLocks/>
          </p:cNvPicPr>
          <p:nvPr/>
        </p:nvPicPr>
        <p:blipFill>
          <a:blip r:embed="rId14">
            <a:lum bright="-1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445" y="2550812"/>
            <a:ext cx="1873250" cy="150813"/>
          </a:xfrm>
          <a:prstGeom prst="rect">
            <a:avLst/>
          </a:prstGeom>
          <a:noFill/>
          <a:ln w="3175" cmpd="sng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図 84"/>
          <p:cNvPicPr>
            <a:picLocks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44445" y="2334912"/>
            <a:ext cx="1873250" cy="150813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5" name="図形グループ 80"/>
          <p:cNvGrpSpPr>
            <a:grpSpLocks/>
          </p:cNvGrpSpPr>
          <p:nvPr/>
        </p:nvGrpSpPr>
        <p:grpSpPr bwMode="auto">
          <a:xfrm>
            <a:off x="4417695" y="2387300"/>
            <a:ext cx="93663" cy="49212"/>
            <a:chOff x="3335338" y="2343150"/>
            <a:chExt cx="93662" cy="48838"/>
          </a:xfrm>
        </p:grpSpPr>
        <p:cxnSp>
          <p:nvCxnSpPr>
            <p:cNvPr id="26" name="直線矢印コネクタ 25"/>
            <p:cNvCxnSpPr/>
            <p:nvPr/>
          </p:nvCxnSpPr>
          <p:spPr bwMode="auto">
            <a:xfrm flipH="1">
              <a:off x="3335338" y="2343150"/>
              <a:ext cx="93662" cy="1575"/>
            </a:xfrm>
            <a:prstGeom prst="straightConnector1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線矢印コネクタ 26"/>
            <p:cNvCxnSpPr/>
            <p:nvPr/>
          </p:nvCxnSpPr>
          <p:spPr bwMode="auto">
            <a:xfrm flipH="1">
              <a:off x="3335338" y="2390413"/>
              <a:ext cx="93662" cy="1575"/>
            </a:xfrm>
            <a:prstGeom prst="straightConnector1">
              <a:avLst/>
            </a:prstGeom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TextBox 116"/>
          <p:cNvSpPr txBox="1">
            <a:spLocks noChangeArrowheads="1"/>
          </p:cNvSpPr>
          <p:nvPr/>
        </p:nvSpPr>
        <p:spPr bwMode="auto">
          <a:xfrm>
            <a:off x="1609408" y="1620537"/>
            <a:ext cx="979487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dirty="0" err="1">
                <a:cs typeface="Arial" charset="0"/>
              </a:rPr>
              <a:t>pATM</a:t>
            </a:r>
            <a:r>
              <a:rPr lang="en-US" altLang="ja-JP" sz="800" dirty="0">
                <a:cs typeface="Arial" charset="0"/>
              </a:rPr>
              <a:t> (Ser1981)</a:t>
            </a:r>
            <a:endParaRPr lang="ja-JP" altLang="en-US" sz="800" dirty="0">
              <a:cs typeface="Arial" charset="0"/>
            </a:endParaRPr>
          </a:p>
        </p:txBody>
      </p:sp>
      <p:sp>
        <p:nvSpPr>
          <p:cNvPr id="29" name="TextBox 116"/>
          <p:cNvSpPr txBox="1">
            <a:spLocks noChangeArrowheads="1"/>
          </p:cNvSpPr>
          <p:nvPr/>
        </p:nvSpPr>
        <p:spPr bwMode="auto">
          <a:xfrm>
            <a:off x="1999933" y="1418925"/>
            <a:ext cx="588962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BMCC1</a:t>
            </a:r>
            <a:endParaRPr lang="ja-JP" altLang="en-US" sz="900">
              <a:cs typeface="Arial" charset="0"/>
            </a:endParaRPr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>
            <a:off x="2169795" y="1844375"/>
            <a:ext cx="4191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ATM</a:t>
            </a:r>
            <a:endParaRPr lang="ja-JP" altLang="en-US" sz="900">
              <a:cs typeface="Arial" charset="0"/>
            </a:endParaRPr>
          </a:p>
        </p:txBody>
      </p:sp>
      <p:sp>
        <p:nvSpPr>
          <p:cNvPr id="31" name="TextBox 116"/>
          <p:cNvSpPr txBox="1">
            <a:spLocks noChangeArrowheads="1"/>
          </p:cNvSpPr>
          <p:nvPr/>
        </p:nvSpPr>
        <p:spPr bwMode="auto">
          <a:xfrm>
            <a:off x="1699895" y="2057100"/>
            <a:ext cx="889000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pChk2</a:t>
            </a:r>
            <a:r>
              <a:rPr lang="en-US" altLang="ja-JP" sz="800">
                <a:cs typeface="Arial" charset="0"/>
              </a:rPr>
              <a:t> (Thr68)</a:t>
            </a:r>
            <a:endParaRPr lang="ja-JP" altLang="en-US" sz="800">
              <a:cs typeface="Arial" charset="0"/>
            </a:endParaRPr>
          </a:p>
        </p:txBody>
      </p:sp>
      <p:sp>
        <p:nvSpPr>
          <p:cNvPr id="32" name="TextBox 8"/>
          <p:cNvSpPr txBox="1">
            <a:spLocks noChangeArrowheads="1"/>
          </p:cNvSpPr>
          <p:nvPr/>
        </p:nvSpPr>
        <p:spPr bwMode="auto">
          <a:xfrm>
            <a:off x="2128520" y="2488900"/>
            <a:ext cx="46037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dirty="0">
                <a:cs typeface="Arial" charset="0"/>
              </a:rPr>
              <a:t>E2F1</a:t>
            </a:r>
            <a:endParaRPr lang="ja-JP" altLang="en-US" sz="900" dirty="0">
              <a:cs typeface="Arial" charset="0"/>
            </a:endParaRPr>
          </a:p>
        </p:txBody>
      </p:sp>
      <p:sp>
        <p:nvSpPr>
          <p:cNvPr id="33" name="TextBox 8"/>
          <p:cNvSpPr txBox="1">
            <a:spLocks noChangeArrowheads="1"/>
          </p:cNvSpPr>
          <p:nvPr/>
        </p:nvSpPr>
        <p:spPr bwMode="auto">
          <a:xfrm>
            <a:off x="2147570" y="2906412"/>
            <a:ext cx="4413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Actin</a:t>
            </a:r>
            <a:endParaRPr lang="ja-JP" altLang="en-US" sz="900">
              <a:cs typeface="Arial" charset="0"/>
            </a:endParaRPr>
          </a:p>
        </p:txBody>
      </p:sp>
      <p:sp>
        <p:nvSpPr>
          <p:cNvPr id="34" name="TextBox 8"/>
          <p:cNvSpPr txBox="1">
            <a:spLocks noChangeArrowheads="1"/>
          </p:cNvSpPr>
          <p:nvPr/>
        </p:nvSpPr>
        <p:spPr bwMode="auto">
          <a:xfrm>
            <a:off x="2211070" y="2731787"/>
            <a:ext cx="377825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>
                <a:cs typeface="Arial" charset="0"/>
              </a:rPr>
              <a:t>p73</a:t>
            </a:r>
            <a:endParaRPr lang="ja-JP" altLang="en-US" sz="900">
              <a:cs typeface="Arial" charset="0"/>
            </a:endParaRPr>
          </a:p>
        </p:txBody>
      </p:sp>
      <p:sp>
        <p:nvSpPr>
          <p:cNvPr id="35" name="TextBox 116"/>
          <p:cNvSpPr txBox="1">
            <a:spLocks noChangeArrowheads="1"/>
          </p:cNvSpPr>
          <p:nvPr/>
        </p:nvSpPr>
        <p:spPr bwMode="auto">
          <a:xfrm>
            <a:off x="1633220" y="2269825"/>
            <a:ext cx="95567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altLang="ja-JP" sz="900" dirty="0">
                <a:cs typeface="Arial" charset="0"/>
              </a:rPr>
              <a:t>pE2F1</a:t>
            </a:r>
            <a:r>
              <a:rPr lang="en-US" altLang="ja-JP" sz="800" dirty="0">
                <a:cs typeface="Arial" charset="0"/>
              </a:rPr>
              <a:t> (Ser364)</a:t>
            </a:r>
            <a:endParaRPr lang="ja-JP" altLang="en-US" sz="800" dirty="0"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184742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7089</TotalTime>
  <Words>36</Words>
  <Application>Microsoft Macintosh PowerPoint</Application>
  <PresentationFormat>A4 210x297 mm</PresentationFormat>
  <Paragraphs>18</Paragraphs>
  <Slides>1</Slides>
  <Notes>0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ホワイト</vt:lpstr>
      <vt:lpstr>Image</vt:lpstr>
      <vt:lpstr>PowerPoint プレゼンテーション</vt:lpstr>
    </vt:vector>
  </TitlesOfParts>
  <Company>千葉県がんセンター研究局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巽 康年</dc:creator>
  <cp:lastModifiedBy>巽 康年</cp:lastModifiedBy>
  <cp:revision>70</cp:revision>
  <dcterms:created xsi:type="dcterms:W3CDTF">2019-04-15T06:25:35Z</dcterms:created>
  <dcterms:modified xsi:type="dcterms:W3CDTF">2019-05-28T01:14:16Z</dcterms:modified>
</cp:coreProperties>
</file>