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5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2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43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18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58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32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21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70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53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94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11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06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C4AB-C069-4250-9148-79FF74C85404}" type="datetimeFigureOut">
              <a:rPr lang="zh-CN" altLang="en-US" smtClean="0"/>
              <a:t>2019/3/1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1831B-7D62-4833-9C89-B587BF34E1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27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4EAA535-3BE3-422A-926C-31BB55CE9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3654"/>
            <a:ext cx="6858000" cy="335190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BC6C1D8-D176-4652-81AE-5F5C7B4E8E33}"/>
              </a:ext>
            </a:extLst>
          </p:cNvPr>
          <p:cNvSpPr/>
          <p:nvPr/>
        </p:nvSpPr>
        <p:spPr>
          <a:xfrm>
            <a:off x="0" y="5814094"/>
            <a:ext cx="6651321" cy="12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Figure S4. Expression levels of </a:t>
            </a:r>
            <a:r>
              <a:rPr lang="en-US" altLang="zh-CN" b="1" i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SPL_2 </a:t>
            </a:r>
            <a:r>
              <a:rPr lang="en-US" altLang="zh-CN" b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US" altLang="zh-CN" b="1" i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Zinc finger</a:t>
            </a:r>
            <a:r>
              <a:rPr lang="en-US" altLang="zh-CN" b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altLang="zh-CN" b="1" i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C3HC4 type RING finger</a:t>
            </a:r>
            <a:r>
              <a:rPr lang="en-US" altLang="zh-CN" b="1" kern="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</a:rPr>
              <a:t>) under control and 150 mM mannitol treatment for 6 hours. </a:t>
            </a:r>
            <a:endParaRPr lang="zh-CN" altLang="zh-CN" sz="1400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21116C1-AB9C-47DC-9813-18D935D4CE1B}"/>
              </a:ext>
            </a:extLst>
          </p:cNvPr>
          <p:cNvSpPr/>
          <p:nvPr/>
        </p:nvSpPr>
        <p:spPr>
          <a:xfrm>
            <a:off x="5698708" y="0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47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31</Words>
  <Application>Microsoft Office PowerPoint</Application>
  <PresentationFormat>信纸(8.5x11 英寸)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春东 牛</dc:creator>
  <cp:lastModifiedBy>春东 牛</cp:lastModifiedBy>
  <cp:revision>4</cp:revision>
  <dcterms:created xsi:type="dcterms:W3CDTF">2019-02-27T22:42:13Z</dcterms:created>
  <dcterms:modified xsi:type="dcterms:W3CDTF">2019-02-28T18:07:35Z</dcterms:modified>
</cp:coreProperties>
</file>