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50" r:id="rId2"/>
    <p:sldId id="343" r:id="rId3"/>
    <p:sldId id="346" r:id="rId4"/>
    <p:sldId id="349" r:id="rId5"/>
  </p:sldIdLst>
  <p:sldSz cx="12192000" cy="6858000"/>
  <p:notesSz cx="6761163" cy="99425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34" autoAdjust="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3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C5E89-0A28-4E71-942D-444633A2259E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1241425"/>
            <a:ext cx="5967413" cy="3357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2" y="9443664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3" y="9443664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493D6-5585-413C-8A8D-2F555B12FC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819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3D6-5585-413C-8A8D-2F555B12FCE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028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D40B-F963-4550-A5E1-2F5E4F3498C3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D842-BF1B-4A54-A5D0-44A8211D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219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D40B-F963-4550-A5E1-2F5E4F3498C3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D842-BF1B-4A54-A5D0-44A8211D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703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D40B-F963-4550-A5E1-2F5E4F3498C3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D842-BF1B-4A54-A5D0-44A8211D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61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D40B-F963-4550-A5E1-2F5E4F3498C3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D842-BF1B-4A54-A5D0-44A8211D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636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D40B-F963-4550-A5E1-2F5E4F3498C3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D842-BF1B-4A54-A5D0-44A8211D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57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D40B-F963-4550-A5E1-2F5E4F3498C3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D842-BF1B-4A54-A5D0-44A8211D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00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D40B-F963-4550-A5E1-2F5E4F3498C3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D842-BF1B-4A54-A5D0-44A8211D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510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D40B-F963-4550-A5E1-2F5E4F3498C3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D842-BF1B-4A54-A5D0-44A8211D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123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D40B-F963-4550-A5E1-2F5E4F3498C3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D842-BF1B-4A54-A5D0-44A8211D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882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D40B-F963-4550-A5E1-2F5E4F3498C3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D842-BF1B-4A54-A5D0-44A8211D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946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D40B-F963-4550-A5E1-2F5E4F3498C3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D842-BF1B-4A54-A5D0-44A8211D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395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3D40B-F963-4550-A5E1-2F5E4F3498C3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FD842-BF1B-4A54-A5D0-44A8211D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9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26" Type="http://schemas.openxmlformats.org/officeDocument/2006/relationships/image" Target="../media/image50.png"/><Relationship Id="rId3" Type="http://schemas.openxmlformats.org/officeDocument/2006/relationships/image" Target="../media/image27.png"/><Relationship Id="rId21" Type="http://schemas.openxmlformats.org/officeDocument/2006/relationships/image" Target="../media/image45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2" Type="http://schemas.openxmlformats.org/officeDocument/2006/relationships/image" Target="../media/image26.pn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29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28" Type="http://schemas.openxmlformats.org/officeDocument/2006/relationships/image" Target="../media/image52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Relationship Id="rId27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 rot="10800000">
            <a:off x="13440" y="627444"/>
            <a:ext cx="400110" cy="8435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Day 56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 rot="10800000">
            <a:off x="-1" y="1822232"/>
            <a:ext cx="400110" cy="8435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Day 88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 rot="10800000">
            <a:off x="13441" y="3152970"/>
            <a:ext cx="400110" cy="8435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Day 189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938" y="590656"/>
            <a:ext cx="989746" cy="1152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318" y="589082"/>
            <a:ext cx="3214053" cy="1152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44" y="590656"/>
            <a:ext cx="3142067" cy="1152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111" y="589082"/>
            <a:ext cx="3196047" cy="1152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02" y="590656"/>
            <a:ext cx="1185231" cy="1152000"/>
          </a:xfrm>
          <a:prstGeom prst="rect">
            <a:avLst/>
          </a:prstGeom>
        </p:spPr>
      </p:pic>
      <p:sp>
        <p:nvSpPr>
          <p:cNvPr id="50" name="文本框 49"/>
          <p:cNvSpPr txBox="1"/>
          <p:nvPr/>
        </p:nvSpPr>
        <p:spPr>
          <a:xfrm rot="10800000">
            <a:off x="14371" y="4282466"/>
            <a:ext cx="400110" cy="8435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Day 394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 rot="10800000">
            <a:off x="13440" y="5455946"/>
            <a:ext cx="400110" cy="8435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Day 469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68742" y="67307"/>
            <a:ext cx="11437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44" y="1788551"/>
            <a:ext cx="3119887" cy="1152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931" y="1788551"/>
            <a:ext cx="3191830" cy="1152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85" y="1800643"/>
            <a:ext cx="1176863" cy="1152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002" y="1788551"/>
            <a:ext cx="987042" cy="1152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761" y="1822232"/>
            <a:ext cx="3237756" cy="1152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341" y="2999008"/>
            <a:ext cx="989746" cy="1152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26" y="3008470"/>
            <a:ext cx="1185391" cy="11520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748" y="4216208"/>
            <a:ext cx="991319" cy="11520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67" y="4215740"/>
            <a:ext cx="1188174" cy="11520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514" y="3007913"/>
            <a:ext cx="3196663" cy="115200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575" y="3007913"/>
            <a:ext cx="3245538" cy="115200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301" y="3007913"/>
            <a:ext cx="3129962" cy="1152000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817" y="4215740"/>
            <a:ext cx="3191830" cy="1152000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333" y="4222632"/>
            <a:ext cx="3240000" cy="1152000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561" y="4222632"/>
            <a:ext cx="3117177" cy="1152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49" y="5458503"/>
            <a:ext cx="1071499" cy="1152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512" y="5455946"/>
            <a:ext cx="989365" cy="1152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553" y="5462370"/>
            <a:ext cx="3129192" cy="1152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019" y="5455946"/>
            <a:ext cx="3202123" cy="1152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142" y="5462370"/>
            <a:ext cx="3221742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79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29824" y="798376"/>
            <a:ext cx="9133924" cy="6292765"/>
            <a:chOff x="4318279" y="882782"/>
            <a:chExt cx="9133924" cy="6292765"/>
          </a:xfrm>
        </p:grpSpPr>
        <p:grpSp>
          <p:nvGrpSpPr>
            <p:cNvPr id="3" name="组合 2"/>
            <p:cNvGrpSpPr/>
            <p:nvPr/>
          </p:nvGrpSpPr>
          <p:grpSpPr>
            <a:xfrm>
              <a:off x="4318279" y="882782"/>
              <a:ext cx="9133924" cy="6292765"/>
              <a:chOff x="629242" y="494358"/>
              <a:chExt cx="9133924" cy="6292765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629242" y="494358"/>
                <a:ext cx="9133924" cy="6292765"/>
                <a:chOff x="-220978" y="821904"/>
                <a:chExt cx="9133924" cy="6292765"/>
              </a:xfrm>
            </p:grpSpPr>
            <p:grpSp>
              <p:nvGrpSpPr>
                <p:cNvPr id="12" name="组合 11"/>
                <p:cNvGrpSpPr/>
                <p:nvPr/>
              </p:nvGrpSpPr>
              <p:grpSpPr>
                <a:xfrm>
                  <a:off x="640185" y="1123204"/>
                  <a:ext cx="6954499" cy="5164192"/>
                  <a:chOff x="249660" y="1123204"/>
                  <a:chExt cx="6954499" cy="5164192"/>
                </a:xfrm>
              </p:grpSpPr>
              <p:pic>
                <p:nvPicPr>
                  <p:cNvPr id="36" name="图片 35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1820" y="1131083"/>
                    <a:ext cx="897403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38" name="图片 37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213340" y="1133421"/>
                    <a:ext cx="900197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39" name="图片 38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139420" y="1138905"/>
                    <a:ext cx="904437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40" name="图片 39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068497" y="1138905"/>
                    <a:ext cx="892801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41" name="图片 40"/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983292" y="1138905"/>
                    <a:ext cx="897992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图片 41"/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54340" y="1123204"/>
                    <a:ext cx="1149819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43" name="图片 42"/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2980" y="4000216"/>
                    <a:ext cx="1145590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44" name="图片 43"/>
                  <p:cNvPicPr>
                    <a:picLocks noChangeAspect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91917" y="3983689"/>
                    <a:ext cx="1154046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45" name="图片 44"/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880234" y="1130775"/>
                    <a:ext cx="1132845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46" name="图片 45"/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49661" y="2295314"/>
                    <a:ext cx="896182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47" name="图片 46"/>
                  <p:cNvPicPr>
                    <a:picLocks noChangeAspect="1"/>
                  </p:cNvPicPr>
                  <p:nvPr/>
                </p:nvPicPr>
                <p:blipFill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213340" y="2298392"/>
                    <a:ext cx="897524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48" name="图片 47"/>
                  <p:cNvPicPr>
                    <a:picLocks noChangeAspect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151860" y="2298392"/>
                    <a:ext cx="906059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49" name="图片 48"/>
                  <p:cNvPicPr>
                    <a:picLocks noChangeAspect="1"/>
                  </p:cNvPicPr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060230" y="2298392"/>
                    <a:ext cx="909334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图片 49"/>
                  <p:cNvPicPr>
                    <a:picLocks noChangeAspect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983292" y="2298392"/>
                    <a:ext cx="897992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51" name="图片 50"/>
                  <p:cNvPicPr>
                    <a:picLocks noChangeAspect="1"/>
                  </p:cNvPicPr>
                  <p:nvPr/>
                </p:nvPicPr>
                <p:blipFill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880234" y="2298392"/>
                    <a:ext cx="1137057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52" name="图片 51"/>
                  <p:cNvPicPr>
                    <a:picLocks noChangeAspect="1"/>
                  </p:cNvPicPr>
                  <p:nvPr/>
                </p:nvPicPr>
                <p:blipFill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43505" y="2297917"/>
                    <a:ext cx="1145480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53" name="图片 52"/>
                  <p:cNvPicPr>
                    <a:picLocks noChangeAspect="1"/>
                  </p:cNvPicPr>
                  <p:nvPr/>
                </p:nvPicPr>
                <p:blipFill>
                  <a:blip r:embed="rId1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49660" y="5171396"/>
                    <a:ext cx="1145369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54" name="图片 53"/>
                  <p:cNvPicPr>
                    <a:picLocks noChangeAspect="1"/>
                  </p:cNvPicPr>
                  <p:nvPr/>
                </p:nvPicPr>
                <p:blipFill>
                  <a:blip r:embed="rId1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96200" y="5165920"/>
                    <a:ext cx="1145479" cy="11160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3" name="组合 12"/>
                <p:cNvGrpSpPr/>
                <p:nvPr/>
              </p:nvGrpSpPr>
              <p:grpSpPr>
                <a:xfrm>
                  <a:off x="-220978" y="821904"/>
                  <a:ext cx="9133924" cy="6292765"/>
                  <a:chOff x="-220978" y="821904"/>
                  <a:chExt cx="9133924" cy="6292765"/>
                </a:xfrm>
              </p:grpSpPr>
              <p:grpSp>
                <p:nvGrpSpPr>
                  <p:cNvPr id="14" name="组合 13"/>
                  <p:cNvGrpSpPr/>
                  <p:nvPr/>
                </p:nvGrpSpPr>
                <p:grpSpPr>
                  <a:xfrm>
                    <a:off x="640186" y="821904"/>
                    <a:ext cx="7086452" cy="3138202"/>
                    <a:chOff x="640186" y="821904"/>
                    <a:chExt cx="7086452" cy="3138202"/>
                  </a:xfrm>
                </p:grpSpPr>
                <p:sp>
                  <p:nvSpPr>
                    <p:cNvPr id="23" name="文本框 22"/>
                    <p:cNvSpPr txBox="1"/>
                    <p:nvPr/>
                  </p:nvSpPr>
                  <p:spPr>
                    <a:xfrm>
                      <a:off x="640186" y="827920"/>
                      <a:ext cx="87782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-9</a:t>
                      </a:r>
                      <a:endParaRPr lang="zh-CN" alt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5" name="文本框 24"/>
                    <p:cNvSpPr txBox="1"/>
                    <p:nvPr/>
                  </p:nvSpPr>
                  <p:spPr>
                    <a:xfrm>
                      <a:off x="1597006" y="824982"/>
                      <a:ext cx="91433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</a:t>
                      </a:r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  <a:p>
                      <a:pPr algn="ctr"/>
                      <a:endParaRPr lang="zh-CN" alt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6" name="文本框 25"/>
                    <p:cNvSpPr txBox="1"/>
                    <p:nvPr/>
                  </p:nvSpPr>
                  <p:spPr>
                    <a:xfrm>
                      <a:off x="2511340" y="824982"/>
                      <a:ext cx="92304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</a:t>
                      </a:r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zh-CN" alt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" name="文本框 26"/>
                    <p:cNvSpPr txBox="1"/>
                    <p:nvPr/>
                  </p:nvSpPr>
                  <p:spPr>
                    <a:xfrm>
                      <a:off x="3448157" y="836259"/>
                      <a:ext cx="90056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</a:t>
                      </a:r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p:txBody>
                </p:sp>
                <p:sp>
                  <p:nvSpPr>
                    <p:cNvPr id="28" name="文本框 27"/>
                    <p:cNvSpPr txBox="1"/>
                    <p:nvPr/>
                  </p:nvSpPr>
                  <p:spPr>
                    <a:xfrm>
                      <a:off x="4348716" y="834036"/>
                      <a:ext cx="93681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</a:t>
                      </a:r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</a:p>
                  </p:txBody>
                </p:sp>
                <p:sp>
                  <p:nvSpPr>
                    <p:cNvPr id="29" name="文本框 28"/>
                    <p:cNvSpPr txBox="1"/>
                    <p:nvPr/>
                  </p:nvSpPr>
                  <p:spPr>
                    <a:xfrm>
                      <a:off x="5285534" y="825546"/>
                      <a:ext cx="1118069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</a:t>
                      </a:r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</a:p>
                  </p:txBody>
                </p:sp>
                <p:sp>
                  <p:nvSpPr>
                    <p:cNvPr id="30" name="文本框 29"/>
                    <p:cNvSpPr txBox="1"/>
                    <p:nvPr/>
                  </p:nvSpPr>
                  <p:spPr>
                    <a:xfrm>
                      <a:off x="6434030" y="821904"/>
                      <a:ext cx="114047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151</a:t>
                      </a:r>
                    </a:p>
                  </p:txBody>
                </p:sp>
                <p:sp>
                  <p:nvSpPr>
                    <p:cNvPr id="31" name="文本框 30"/>
                    <p:cNvSpPr txBox="1"/>
                    <p:nvPr/>
                  </p:nvSpPr>
                  <p:spPr>
                    <a:xfrm>
                      <a:off x="671638" y="3713885"/>
                      <a:ext cx="115663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189</a:t>
                      </a:r>
                    </a:p>
                  </p:txBody>
                </p:sp>
                <p:sp>
                  <p:nvSpPr>
                    <p:cNvPr id="32" name="文本框 31"/>
                    <p:cNvSpPr txBox="1"/>
                    <p:nvPr/>
                  </p:nvSpPr>
                  <p:spPr>
                    <a:xfrm>
                      <a:off x="3039773" y="3697932"/>
                      <a:ext cx="113849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</a:t>
                      </a:r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267</a:t>
                      </a:r>
                    </a:p>
                  </p:txBody>
                </p:sp>
                <p:sp>
                  <p:nvSpPr>
                    <p:cNvPr id="33" name="文本框 32"/>
                    <p:cNvSpPr txBox="1"/>
                    <p:nvPr/>
                  </p:nvSpPr>
                  <p:spPr>
                    <a:xfrm>
                      <a:off x="5416738" y="3695127"/>
                      <a:ext cx="1186308" cy="2490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348</a:t>
                      </a:r>
                    </a:p>
                  </p:txBody>
                </p:sp>
                <p:sp>
                  <p:nvSpPr>
                    <p:cNvPr id="34" name="文本框 33"/>
                    <p:cNvSpPr txBox="1"/>
                    <p:nvPr/>
                  </p:nvSpPr>
                  <p:spPr>
                    <a:xfrm>
                      <a:off x="4251271" y="3699431"/>
                      <a:ext cx="113849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</a:t>
                      </a:r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298</a:t>
                      </a:r>
                    </a:p>
                  </p:txBody>
                </p:sp>
                <p:sp>
                  <p:nvSpPr>
                    <p:cNvPr id="35" name="文本框 34"/>
                    <p:cNvSpPr txBox="1"/>
                    <p:nvPr/>
                  </p:nvSpPr>
                  <p:spPr>
                    <a:xfrm>
                      <a:off x="1899496" y="3713885"/>
                      <a:ext cx="113849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</a:t>
                      </a:r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</a:t>
                      </a:r>
                    </a:p>
                  </p:txBody>
                </p:sp>
                <p:sp>
                  <p:nvSpPr>
                    <p:cNvPr id="68" name="文本框 67"/>
                    <p:cNvSpPr txBox="1"/>
                    <p:nvPr/>
                  </p:nvSpPr>
                  <p:spPr>
                    <a:xfrm>
                      <a:off x="6576820" y="3695128"/>
                      <a:ext cx="1149818" cy="24902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394</a:t>
                      </a:r>
                    </a:p>
                  </p:txBody>
                </p:sp>
              </p:grpSp>
              <p:grpSp>
                <p:nvGrpSpPr>
                  <p:cNvPr id="15" name="组合 14"/>
                  <p:cNvGrpSpPr/>
                  <p:nvPr/>
                </p:nvGrpSpPr>
                <p:grpSpPr>
                  <a:xfrm>
                    <a:off x="-220978" y="821904"/>
                    <a:ext cx="9133924" cy="6292765"/>
                    <a:chOff x="-220978" y="821904"/>
                    <a:chExt cx="9133924" cy="6292765"/>
                  </a:xfrm>
                </p:grpSpPr>
                <p:cxnSp>
                  <p:nvCxnSpPr>
                    <p:cNvPr id="16" name="直接箭头连接符 15"/>
                    <p:cNvCxnSpPr/>
                    <p:nvPr/>
                  </p:nvCxnSpPr>
                  <p:spPr>
                    <a:xfrm flipV="1">
                      <a:off x="178521" y="821904"/>
                      <a:ext cx="0" cy="5686216"/>
                    </a:xfrm>
                    <a:prstGeom prst="straightConnector1">
                      <a:avLst/>
                    </a:prstGeom>
                    <a:ln w="19050"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直接箭头连接符 16"/>
                    <p:cNvCxnSpPr/>
                    <p:nvPr/>
                  </p:nvCxnSpPr>
                  <p:spPr>
                    <a:xfrm flipV="1">
                      <a:off x="178521" y="6481733"/>
                      <a:ext cx="8734425" cy="0"/>
                    </a:xfrm>
                    <a:prstGeom prst="straightConnector1">
                      <a:avLst/>
                    </a:prstGeom>
                    <a:ln w="19050"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" name="文本框 17"/>
                    <p:cNvSpPr txBox="1"/>
                    <p:nvPr/>
                  </p:nvSpPr>
                  <p:spPr>
                    <a:xfrm>
                      <a:off x="3697154" y="6468338"/>
                      <a:ext cx="865969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CD22</a:t>
                      </a:r>
                    </a:p>
                    <a:p>
                      <a:pPr algn="ctr"/>
                      <a:endParaRPr lang="zh-CN" alt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" name="文本框 18"/>
                    <p:cNvSpPr txBox="1"/>
                    <p:nvPr/>
                  </p:nvSpPr>
                  <p:spPr>
                    <a:xfrm rot="10800000">
                      <a:off x="-220978" y="3266812"/>
                      <a:ext cx="461665" cy="749561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square" rtlCol="0">
                      <a:spAutoFit/>
                    </a:bodyPr>
                    <a:lstStyle/>
                    <a:p>
                      <a:r>
                        <a:rPr lang="en-US" altLang="zh-CN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CD19</a:t>
                      </a:r>
                      <a:endParaRPr lang="zh-CN" alt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" name="文本框 19"/>
                    <p:cNvSpPr txBox="1"/>
                    <p:nvPr/>
                  </p:nvSpPr>
                  <p:spPr>
                    <a:xfrm rot="10800000">
                      <a:off x="193353" y="1158145"/>
                      <a:ext cx="461665" cy="1039536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</a:t>
                      </a:r>
                      <a:endParaRPr lang="zh-CN" alt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" name="文本框 20"/>
                    <p:cNvSpPr txBox="1"/>
                    <p:nvPr/>
                  </p:nvSpPr>
                  <p:spPr>
                    <a:xfrm rot="10800000">
                      <a:off x="193353" y="2319415"/>
                      <a:ext cx="461665" cy="1039536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</a:t>
                      </a:r>
                      <a:endParaRPr lang="zh-CN" alt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" name="文本框 21"/>
                    <p:cNvSpPr txBox="1"/>
                    <p:nvPr/>
                  </p:nvSpPr>
                  <p:spPr>
                    <a:xfrm rot="10800000">
                      <a:off x="230328" y="5139625"/>
                      <a:ext cx="461665" cy="1039536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CN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</a:t>
                      </a:r>
                      <a:endParaRPr lang="zh-CN" alt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</p:grp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16365" y="4838374"/>
                <a:ext cx="1141364" cy="1116000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67400" y="3680205"/>
                <a:ext cx="1141460" cy="1116000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16365" y="3659275"/>
                <a:ext cx="1154191" cy="1116000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63492" y="4843850"/>
                <a:ext cx="1145368" cy="1116000"/>
              </a:xfrm>
              <a:prstGeom prst="rect">
                <a:avLst/>
              </a:prstGeom>
            </p:spPr>
          </p:pic>
          <p:sp>
            <p:nvSpPr>
              <p:cNvPr id="11" name="文本框 10"/>
              <p:cNvSpPr txBox="1"/>
              <p:nvPr/>
            </p:nvSpPr>
            <p:spPr>
              <a:xfrm rot="10800000">
                <a:off x="1074622" y="3726142"/>
                <a:ext cx="461665" cy="1039536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PB</a:t>
                </a:r>
                <a:endParaRPr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86604" y="5227567"/>
              <a:ext cx="1154045" cy="1116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0831" y="4044567"/>
              <a:ext cx="1149818" cy="1116000"/>
            </a:xfrm>
            <a:prstGeom prst="rect">
              <a:avLst/>
            </a:prstGeom>
          </p:spPr>
        </p:pic>
      </p:grpSp>
      <p:sp>
        <p:nvSpPr>
          <p:cNvPr id="55" name="矩形 54"/>
          <p:cNvSpPr/>
          <p:nvPr/>
        </p:nvSpPr>
        <p:spPr>
          <a:xfrm>
            <a:off x="168742" y="67307"/>
            <a:ext cx="11437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814762" y="1125894"/>
            <a:ext cx="7022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79.65%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820625" y="2280238"/>
            <a:ext cx="7022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81.48%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762045" y="1112205"/>
            <a:ext cx="3460510" cy="1359419"/>
            <a:chOff x="4663653" y="1120874"/>
            <a:chExt cx="3460510" cy="1359419"/>
          </a:xfrm>
        </p:grpSpPr>
        <p:sp>
          <p:nvSpPr>
            <p:cNvPr id="58" name="文本框 57"/>
            <p:cNvSpPr txBox="1"/>
            <p:nvPr/>
          </p:nvSpPr>
          <p:spPr>
            <a:xfrm>
              <a:off x="4781010" y="1120874"/>
              <a:ext cx="5792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0.04%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693643" y="1131609"/>
              <a:ext cx="5792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0.28%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6598782" y="1123399"/>
              <a:ext cx="5792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0.00%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7544868" y="1131350"/>
              <a:ext cx="57929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0.01%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4663653" y="2280238"/>
              <a:ext cx="7022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0.08%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5603129" y="2280237"/>
              <a:ext cx="7022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0.21%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502406" y="2280237"/>
              <a:ext cx="7022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0.11%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7413666" y="2280237"/>
              <a:ext cx="7022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0.02%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643" y="3953696"/>
            <a:ext cx="1149818" cy="111600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098" y="5142392"/>
            <a:ext cx="1149690" cy="1116000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440" y="5142392"/>
            <a:ext cx="1154045" cy="1116000"/>
          </a:xfrm>
          <a:prstGeom prst="rect">
            <a:avLst/>
          </a:prstGeom>
        </p:spPr>
      </p:pic>
      <p:sp>
        <p:nvSpPr>
          <p:cNvPr id="69" name="文本框 68"/>
          <p:cNvSpPr txBox="1"/>
          <p:nvPr/>
        </p:nvSpPr>
        <p:spPr>
          <a:xfrm>
            <a:off x="9713930" y="3671599"/>
            <a:ext cx="1149818" cy="249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Day 469</a:t>
            </a:r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549" y="3960161"/>
            <a:ext cx="1154045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12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-74396" y="-72463"/>
            <a:ext cx="10622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Fig.S3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86576" y="1059301"/>
            <a:ext cx="8382643" cy="5309879"/>
            <a:chOff x="123771" y="1230423"/>
            <a:chExt cx="8382643" cy="5309879"/>
          </a:xfrm>
        </p:grpSpPr>
        <p:cxnSp>
          <p:nvCxnSpPr>
            <p:cNvPr id="14" name="直接箭头连接符 13"/>
            <p:cNvCxnSpPr/>
            <p:nvPr/>
          </p:nvCxnSpPr>
          <p:spPr>
            <a:xfrm>
              <a:off x="763716" y="5653172"/>
              <a:ext cx="7742698" cy="4251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4202080" y="5893971"/>
              <a:ext cx="8659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CD22</a:t>
              </a:r>
            </a:p>
            <a:p>
              <a:pPr algn="ctr"/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 rot="10800000">
              <a:off x="123771" y="3193390"/>
              <a:ext cx="461665" cy="7495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CD19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直接箭头连接符 19"/>
            <p:cNvCxnSpPr/>
            <p:nvPr/>
          </p:nvCxnSpPr>
          <p:spPr>
            <a:xfrm flipV="1">
              <a:off x="763716" y="1769423"/>
              <a:ext cx="0" cy="388800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8" name="组合 17"/>
            <p:cNvGrpSpPr/>
            <p:nvPr/>
          </p:nvGrpSpPr>
          <p:grpSpPr>
            <a:xfrm>
              <a:off x="1083879" y="1230423"/>
              <a:ext cx="7422535" cy="4161966"/>
              <a:chOff x="1677435" y="1230423"/>
              <a:chExt cx="7422535" cy="4161966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1677435" y="1230423"/>
                <a:ext cx="7422535" cy="4161966"/>
                <a:chOff x="-1033010" y="1285014"/>
                <a:chExt cx="7422535" cy="4161966"/>
              </a:xfrm>
            </p:grpSpPr>
            <p:pic>
              <p:nvPicPr>
                <p:cNvPr id="6" name="图片 5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033010" y="1798541"/>
                  <a:ext cx="2949424" cy="3648439"/>
                </a:xfrm>
                <a:prstGeom prst="rect">
                  <a:avLst/>
                </a:prstGeom>
              </p:spPr>
            </p:pic>
            <p:sp>
              <p:nvSpPr>
                <p:cNvPr id="8" name="文本框 7"/>
                <p:cNvSpPr txBox="1"/>
                <p:nvPr/>
              </p:nvSpPr>
              <p:spPr>
                <a:xfrm>
                  <a:off x="-85712" y="1285014"/>
                  <a:ext cx="105482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Day 95</a:t>
                  </a:r>
                </a:p>
              </p:txBody>
            </p:sp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94084" y="1824014"/>
                  <a:ext cx="3695441" cy="3613307"/>
                </a:xfrm>
                <a:prstGeom prst="rect">
                  <a:avLst/>
                </a:prstGeom>
              </p:spPr>
            </p:pic>
            <p:sp>
              <p:nvSpPr>
                <p:cNvPr id="12" name="文本框 11"/>
                <p:cNvSpPr txBox="1"/>
                <p:nvPr/>
              </p:nvSpPr>
              <p:spPr>
                <a:xfrm>
                  <a:off x="3971647" y="1285014"/>
                  <a:ext cx="136087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Day 105</a:t>
                  </a:r>
                </a:p>
              </p:txBody>
            </p:sp>
          </p:grpSp>
          <p:sp>
            <p:nvSpPr>
              <p:cNvPr id="31" name="文本框 30"/>
              <p:cNvSpPr txBox="1"/>
              <p:nvPr/>
            </p:nvSpPr>
            <p:spPr>
              <a:xfrm>
                <a:off x="3794075" y="4754904"/>
                <a:ext cx="94729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0.56%</a:t>
                </a:r>
                <a:endParaRPr lang="zh-CN" alt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142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450" y="3801384"/>
            <a:ext cx="2588480" cy="2520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9" r="31991"/>
          <a:stretch/>
        </p:blipFill>
        <p:spPr>
          <a:xfrm>
            <a:off x="7095389" y="3759039"/>
            <a:ext cx="2360690" cy="2520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117345" y="4542030"/>
            <a:ext cx="18356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Before </a:t>
            </a:r>
            <a:r>
              <a:rPr lang="en-US" altLang="zh-CN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haplo</a:t>
            </a:r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zh-CN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TanCAR</a:t>
            </a:r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-T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19/22 cells </a:t>
            </a:r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infusion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117345" y="1886454"/>
            <a:ext cx="1943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Before </a:t>
            </a:r>
            <a:r>
              <a:rPr lang="en-US" altLang="zh-CN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haplo</a:t>
            </a:r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-CAR-T 19 cells infusion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7776" y="999193"/>
            <a:ext cx="2331000" cy="252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0607" y="999193"/>
            <a:ext cx="2602323" cy="2520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68742" y="67307"/>
            <a:ext cx="11437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S4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290579" y="1079147"/>
            <a:ext cx="576776" cy="379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8802557" y="2524159"/>
            <a:ext cx="947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0.78%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64228" y="1203102"/>
            <a:ext cx="947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13.02%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512218" y="1198671"/>
            <a:ext cx="947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2.12%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64227" y="5245703"/>
            <a:ext cx="947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9.24%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50159" y="3998443"/>
            <a:ext cx="947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60.06%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512218" y="4003242"/>
            <a:ext cx="947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2.86%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65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9401</TotalTime>
  <Words>106</Words>
  <Application>Microsoft Office PowerPoint</Application>
  <PresentationFormat>宽屏</PresentationFormat>
  <Paragraphs>53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王振光</dc:creator>
  <cp:lastModifiedBy>王振光</cp:lastModifiedBy>
  <cp:revision>284</cp:revision>
  <cp:lastPrinted>2018-12-28T05:20:40Z</cp:lastPrinted>
  <dcterms:created xsi:type="dcterms:W3CDTF">2018-01-28T13:57:21Z</dcterms:created>
  <dcterms:modified xsi:type="dcterms:W3CDTF">2019-04-24T06:07:08Z</dcterms:modified>
</cp:coreProperties>
</file>