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319" r:id="rId2"/>
    <p:sldId id="320" r:id="rId3"/>
    <p:sldId id="321" r:id="rId4"/>
    <p:sldId id="322" r:id="rId5"/>
    <p:sldId id="318" r:id="rId6"/>
    <p:sldId id="323" r:id="rId7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8" autoAdjust="0"/>
    <p:restoredTop sz="95504" autoAdjust="0"/>
  </p:normalViewPr>
  <p:slideViewPr>
    <p:cSldViewPr snapToGrid="0" snapToObjects="1">
      <p:cViewPr varScale="1">
        <p:scale>
          <a:sx n="91" d="100"/>
          <a:sy n="91" d="100"/>
        </p:scale>
        <p:origin x="2940" y="10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63944-0E71-4838-A50D-0DC32A3431D3}" type="datetimeFigureOut">
              <a:rPr lang="en-US" smtClean="0"/>
              <a:t>12/24/2018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A3A661-5622-4469-90B1-E51A41DB8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109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A3A661-5622-4469-90B1-E51A41DB8D5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833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4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B90B9-F0EA-9343-A199-E7AB8B64885C}" type="datetimeFigureOut">
              <a:rPr lang="en-US" smtClean="0"/>
              <a:t>12/24/2018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BBA54-067A-FA41-865C-B081F8C86B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799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B90B9-F0EA-9343-A199-E7AB8B64885C}" type="datetimeFigureOut">
              <a:rPr lang="en-US" smtClean="0"/>
              <a:t>12/24/2018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BBA54-067A-FA41-865C-B081F8C86B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65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B90B9-F0EA-9343-A199-E7AB8B64885C}" type="datetimeFigureOut">
              <a:rPr lang="en-US" smtClean="0"/>
              <a:t>12/24/2018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BBA54-067A-FA41-865C-B081F8C86B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446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B90B9-F0EA-9343-A199-E7AB8B64885C}" type="datetimeFigureOut">
              <a:rPr lang="en-US" smtClean="0"/>
              <a:t>12/24/2018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BBA54-067A-FA41-865C-B081F8C86B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110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417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B90B9-F0EA-9343-A199-E7AB8B64885C}" type="datetimeFigureOut">
              <a:rPr lang="en-US" smtClean="0"/>
              <a:t>12/24/2018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BBA54-067A-FA41-865C-B081F8C86B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652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B90B9-F0EA-9343-A199-E7AB8B64885C}" type="datetimeFigureOut">
              <a:rPr lang="en-US" smtClean="0"/>
              <a:t>12/24/2018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BBA54-067A-FA41-865C-B081F8C86B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4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70" indent="0">
              <a:buNone/>
              <a:defRPr sz="2667" b="1"/>
            </a:lvl2pPr>
            <a:lvl3pPr marL="1219139" indent="0">
              <a:buNone/>
              <a:defRPr sz="2400" b="1"/>
            </a:lvl3pPr>
            <a:lvl4pPr marL="1828709" indent="0">
              <a:buNone/>
              <a:defRPr sz="2133" b="1"/>
            </a:lvl4pPr>
            <a:lvl5pPr marL="2438278" indent="0">
              <a:buNone/>
              <a:defRPr sz="2133" b="1"/>
            </a:lvl5pPr>
            <a:lvl6pPr marL="3047848" indent="0">
              <a:buNone/>
              <a:defRPr sz="2133" b="1"/>
            </a:lvl6pPr>
            <a:lvl7pPr marL="3657417" indent="0">
              <a:buNone/>
              <a:defRPr sz="2133" b="1"/>
            </a:lvl7pPr>
            <a:lvl8pPr marL="4266987" indent="0">
              <a:buNone/>
              <a:defRPr sz="2133" b="1"/>
            </a:lvl8pPr>
            <a:lvl9pPr marL="4876557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70" indent="0">
              <a:buNone/>
              <a:defRPr sz="2667" b="1"/>
            </a:lvl2pPr>
            <a:lvl3pPr marL="1219139" indent="0">
              <a:buNone/>
              <a:defRPr sz="2400" b="1"/>
            </a:lvl3pPr>
            <a:lvl4pPr marL="1828709" indent="0">
              <a:buNone/>
              <a:defRPr sz="2133" b="1"/>
            </a:lvl4pPr>
            <a:lvl5pPr marL="2438278" indent="0">
              <a:buNone/>
              <a:defRPr sz="2133" b="1"/>
            </a:lvl5pPr>
            <a:lvl6pPr marL="3047848" indent="0">
              <a:buNone/>
              <a:defRPr sz="2133" b="1"/>
            </a:lvl6pPr>
            <a:lvl7pPr marL="3657417" indent="0">
              <a:buNone/>
              <a:defRPr sz="2133" b="1"/>
            </a:lvl7pPr>
            <a:lvl8pPr marL="4266987" indent="0">
              <a:buNone/>
              <a:defRPr sz="2133" b="1"/>
            </a:lvl8pPr>
            <a:lvl9pPr marL="4876557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B90B9-F0EA-9343-A199-E7AB8B64885C}" type="datetimeFigureOut">
              <a:rPr lang="en-US" smtClean="0"/>
              <a:t>12/24/2018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BBA54-067A-FA41-865C-B081F8C86B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957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B90B9-F0EA-9343-A199-E7AB8B64885C}" type="datetimeFigureOut">
              <a:rPr lang="en-US" smtClean="0"/>
              <a:t>12/24/2018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BBA54-067A-FA41-865C-B081F8C86B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687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B90B9-F0EA-9343-A199-E7AB8B64885C}" type="datetimeFigureOut">
              <a:rPr lang="en-US" smtClean="0"/>
              <a:t>12/24/2018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BBA54-067A-FA41-865C-B081F8C86B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222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867"/>
            </a:lvl1pPr>
            <a:lvl2pPr marL="609570" indent="0">
              <a:buNone/>
              <a:defRPr sz="1600"/>
            </a:lvl2pPr>
            <a:lvl3pPr marL="1219139" indent="0">
              <a:buNone/>
              <a:defRPr sz="1333"/>
            </a:lvl3pPr>
            <a:lvl4pPr marL="1828709" indent="0">
              <a:buNone/>
              <a:defRPr sz="1200"/>
            </a:lvl4pPr>
            <a:lvl5pPr marL="2438278" indent="0">
              <a:buNone/>
              <a:defRPr sz="1200"/>
            </a:lvl5pPr>
            <a:lvl6pPr marL="3047848" indent="0">
              <a:buNone/>
              <a:defRPr sz="1200"/>
            </a:lvl6pPr>
            <a:lvl7pPr marL="3657417" indent="0">
              <a:buNone/>
              <a:defRPr sz="1200"/>
            </a:lvl7pPr>
            <a:lvl8pPr marL="4266987" indent="0">
              <a:buNone/>
              <a:defRPr sz="1200"/>
            </a:lvl8pPr>
            <a:lvl9pPr marL="487655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B90B9-F0EA-9343-A199-E7AB8B64885C}" type="datetimeFigureOut">
              <a:rPr lang="en-US" smtClean="0"/>
              <a:t>12/24/2018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BBA54-067A-FA41-865C-B081F8C86B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544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4267"/>
            </a:lvl1pPr>
            <a:lvl2pPr marL="609570" indent="0">
              <a:buNone/>
              <a:defRPr sz="3733"/>
            </a:lvl2pPr>
            <a:lvl3pPr marL="1219139" indent="0">
              <a:buNone/>
              <a:defRPr sz="3200"/>
            </a:lvl3pPr>
            <a:lvl4pPr marL="1828709" indent="0">
              <a:buNone/>
              <a:defRPr sz="2667"/>
            </a:lvl4pPr>
            <a:lvl5pPr marL="2438278" indent="0">
              <a:buNone/>
              <a:defRPr sz="2667"/>
            </a:lvl5pPr>
            <a:lvl6pPr marL="3047848" indent="0">
              <a:buNone/>
              <a:defRPr sz="2667"/>
            </a:lvl6pPr>
            <a:lvl7pPr marL="3657417" indent="0">
              <a:buNone/>
              <a:defRPr sz="2667"/>
            </a:lvl7pPr>
            <a:lvl8pPr marL="4266987" indent="0">
              <a:buNone/>
              <a:defRPr sz="2667"/>
            </a:lvl8pPr>
            <a:lvl9pPr marL="4876557" indent="0">
              <a:buNone/>
              <a:defRPr sz="266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867"/>
            </a:lvl1pPr>
            <a:lvl2pPr marL="609570" indent="0">
              <a:buNone/>
              <a:defRPr sz="1600"/>
            </a:lvl2pPr>
            <a:lvl3pPr marL="1219139" indent="0">
              <a:buNone/>
              <a:defRPr sz="1333"/>
            </a:lvl3pPr>
            <a:lvl4pPr marL="1828709" indent="0">
              <a:buNone/>
              <a:defRPr sz="1200"/>
            </a:lvl4pPr>
            <a:lvl5pPr marL="2438278" indent="0">
              <a:buNone/>
              <a:defRPr sz="1200"/>
            </a:lvl5pPr>
            <a:lvl6pPr marL="3047848" indent="0">
              <a:buNone/>
              <a:defRPr sz="1200"/>
            </a:lvl6pPr>
            <a:lvl7pPr marL="3657417" indent="0">
              <a:buNone/>
              <a:defRPr sz="1200"/>
            </a:lvl7pPr>
            <a:lvl8pPr marL="4266987" indent="0">
              <a:buNone/>
              <a:defRPr sz="1200"/>
            </a:lvl8pPr>
            <a:lvl9pPr marL="487655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B90B9-F0EA-9343-A199-E7AB8B64885C}" type="datetimeFigureOut">
              <a:rPr lang="en-US" smtClean="0"/>
              <a:t>12/24/2018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BBA54-067A-FA41-865C-B081F8C86B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419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B90B9-F0EA-9343-A199-E7AB8B64885C}" type="datetimeFigureOut">
              <a:rPr lang="en-US" smtClean="0"/>
              <a:t>12/24/2018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BBA54-067A-FA41-865C-B081F8C86B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439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5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77" indent="-457177" algn="l" defTabSz="609570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51" indent="-380982" algn="l" defTabSz="609570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23" indent="-304784" algn="l" defTabSz="60957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493" indent="-304784" algn="l" defTabSz="609570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063" indent="-304784" algn="l" defTabSz="609570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63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20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771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341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39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3D29D1F-C1F4-40EB-963C-43A6DDFEE3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116" y="197741"/>
            <a:ext cx="6553768" cy="8748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254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44E4EB7-5D58-4FE5-B60A-AB9B3FB3B3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96" y="191644"/>
            <a:ext cx="6834208" cy="8760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922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35D662D-F9BB-4454-8885-A0DE0E230F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96" y="148968"/>
            <a:ext cx="6834208" cy="8846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422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52D63BD-5939-4E58-B103-CFF9ABD442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50" y="194692"/>
            <a:ext cx="6675699" cy="8754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200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D4AB6A5-D14F-4385-8713-7AFA37603E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09" y="42279"/>
            <a:ext cx="6706181" cy="9059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7394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340A3F0-2740-4B2B-89F6-64FA99A681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09" y="103244"/>
            <a:ext cx="6706181" cy="8937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3467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7873</TotalTime>
  <Words>1</Words>
  <Application>Microsoft Office PowerPoint</Application>
  <PresentationFormat>On-screen Show (4:3)</PresentationFormat>
  <Paragraphs>1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Carolyn Grachen</dc:creator>
  <cp:lastModifiedBy>Doolen, Suzanne</cp:lastModifiedBy>
  <cp:revision>214</cp:revision>
  <dcterms:created xsi:type="dcterms:W3CDTF">2017-10-05T19:39:15Z</dcterms:created>
  <dcterms:modified xsi:type="dcterms:W3CDTF">2018-12-24T15:58:31Z</dcterms:modified>
</cp:coreProperties>
</file>