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0" r:id="rId2"/>
  </p:sldIdLst>
  <p:sldSz cx="6858000" cy="9144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1F"/>
    <a:srgbClr val="00E702"/>
    <a:srgbClr val="609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2"/>
    <p:restoredTop sz="91301"/>
  </p:normalViewPr>
  <p:slideViewPr>
    <p:cSldViewPr snapToGrid="0" snapToObjects="1">
      <p:cViewPr>
        <p:scale>
          <a:sx n="100" d="100"/>
          <a:sy n="100" d="100"/>
        </p:scale>
        <p:origin x="3152" y="1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421236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14350" y="2840568"/>
            <a:ext cx="5829300" cy="196003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972050" y="366185"/>
            <a:ext cx="1543050" cy="780203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342900" y="366185"/>
            <a:ext cx="4514850" cy="780203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41736" y="5875867"/>
            <a:ext cx="5829301" cy="1816101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41736" y="3875617"/>
            <a:ext cx="5829301" cy="200025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42900" y="2133600"/>
            <a:ext cx="3028950" cy="6034619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42900" y="2046817"/>
            <a:ext cx="3030142" cy="8530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83769" y="2046816"/>
            <a:ext cx="3031332" cy="853016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342901" y="364068"/>
            <a:ext cx="2256235" cy="154940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xfrm>
            <a:off x="2681286" y="364067"/>
            <a:ext cx="3833814" cy="78041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342901" y="1913468"/>
            <a:ext cx="2256235" cy="625475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1344217" y="6400801"/>
            <a:ext cx="4114801" cy="75565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344217" y="817033"/>
            <a:ext cx="4114801" cy="54864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44217" y="7156450"/>
            <a:ext cx="4114801" cy="107315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42900" y="366185"/>
            <a:ext cx="6172200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6172200" cy="6034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30411" y="8580052"/>
            <a:ext cx="284691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261883" y="945113"/>
            <a:ext cx="3644412" cy="5690736"/>
            <a:chOff x="892553" y="575783"/>
            <a:chExt cx="3644412" cy="5690736"/>
          </a:xfrm>
        </p:grpSpPr>
        <p:grpSp>
          <p:nvGrpSpPr>
            <p:cNvPr id="17" name="Group 16"/>
            <p:cNvGrpSpPr/>
            <p:nvPr/>
          </p:nvGrpSpPr>
          <p:grpSpPr>
            <a:xfrm>
              <a:off x="2952017" y="945113"/>
              <a:ext cx="1573954" cy="1733809"/>
              <a:chOff x="765160" y="860447"/>
              <a:chExt cx="1573954" cy="1733809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5160" y="860447"/>
                <a:ext cx="1573954" cy="1733809"/>
              </a:xfrm>
              <a:prstGeom prst="rect">
                <a:avLst/>
              </a:prstGeom>
            </p:spPr>
          </p:pic>
          <p:cxnSp>
            <p:nvCxnSpPr>
              <p:cNvPr id="11" name="Straight Connector 10"/>
              <p:cNvCxnSpPr/>
              <p:nvPr/>
            </p:nvCxnSpPr>
            <p:spPr>
              <a:xfrm>
                <a:off x="2017378" y="2531534"/>
                <a:ext cx="298364" cy="0"/>
              </a:xfrm>
              <a:prstGeom prst="line">
                <a:avLst/>
              </a:prstGeom>
              <a:noFill/>
              <a:ln w="25400" cap="flat">
                <a:solidFill>
                  <a:schemeClr val="bg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2952017" y="2723114"/>
              <a:ext cx="1573954" cy="1733809"/>
              <a:chOff x="2493214" y="860447"/>
              <a:chExt cx="1573954" cy="173380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3214" y="860447"/>
                <a:ext cx="1573954" cy="1733809"/>
              </a:xfrm>
              <a:prstGeom prst="rect">
                <a:avLst/>
              </a:prstGeom>
            </p:spPr>
          </p:pic>
          <p:cxnSp>
            <p:nvCxnSpPr>
              <p:cNvPr id="12" name="Straight Connector 11"/>
              <p:cNvCxnSpPr/>
              <p:nvPr/>
            </p:nvCxnSpPr>
            <p:spPr>
              <a:xfrm>
                <a:off x="3745432" y="2531534"/>
                <a:ext cx="298364" cy="0"/>
              </a:xfrm>
              <a:prstGeom prst="line">
                <a:avLst/>
              </a:prstGeom>
              <a:noFill/>
              <a:ln w="25400" cap="flat">
                <a:solidFill>
                  <a:schemeClr val="bg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1330429" y="945113"/>
              <a:ext cx="1573954" cy="1751860"/>
              <a:chOff x="765160" y="2861231"/>
              <a:chExt cx="1573954" cy="175186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r="14689"/>
              <a:stretch/>
            </p:blipFill>
            <p:spPr>
              <a:xfrm>
                <a:off x="765160" y="2861231"/>
                <a:ext cx="1573954" cy="1751860"/>
              </a:xfrm>
              <a:prstGeom prst="rect">
                <a:avLst/>
              </a:prstGeom>
            </p:spPr>
          </p:pic>
          <p:cxnSp>
            <p:nvCxnSpPr>
              <p:cNvPr id="13" name="Straight Connector 12"/>
              <p:cNvCxnSpPr/>
              <p:nvPr/>
            </p:nvCxnSpPr>
            <p:spPr>
              <a:xfrm>
                <a:off x="2025845" y="4538134"/>
                <a:ext cx="298364" cy="0"/>
              </a:xfrm>
              <a:prstGeom prst="line">
                <a:avLst/>
              </a:prstGeom>
              <a:noFill/>
              <a:ln w="25400" cap="flat">
                <a:solidFill>
                  <a:schemeClr val="bg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2955177" y="4520927"/>
              <a:ext cx="1581788" cy="1742439"/>
              <a:chOff x="4199636" y="860448"/>
              <a:chExt cx="1581788" cy="1742439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199636" y="860448"/>
                <a:ext cx="1581788" cy="1742439"/>
              </a:xfrm>
              <a:prstGeom prst="rect">
                <a:avLst/>
              </a:prstGeom>
            </p:spPr>
          </p:pic>
          <p:cxnSp>
            <p:nvCxnSpPr>
              <p:cNvPr id="14" name="Straight Connector 13"/>
              <p:cNvCxnSpPr/>
              <p:nvPr/>
            </p:nvCxnSpPr>
            <p:spPr>
              <a:xfrm>
                <a:off x="5468155" y="2531534"/>
                <a:ext cx="298364" cy="0"/>
              </a:xfrm>
              <a:prstGeom prst="line">
                <a:avLst/>
              </a:prstGeom>
              <a:noFill/>
              <a:ln w="25400" cap="flat">
                <a:solidFill>
                  <a:schemeClr val="bg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1315524" y="2734570"/>
              <a:ext cx="1573954" cy="1742439"/>
              <a:chOff x="2493214" y="2861231"/>
              <a:chExt cx="1573954" cy="1742439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9"/>
              <a:srcRect r="14228"/>
              <a:stretch/>
            </p:blipFill>
            <p:spPr>
              <a:xfrm>
                <a:off x="2493214" y="2861231"/>
                <a:ext cx="1573954" cy="1742439"/>
              </a:xfrm>
              <a:prstGeom prst="rect">
                <a:avLst/>
              </a:prstGeom>
            </p:spPr>
          </p:pic>
          <p:cxnSp>
            <p:nvCxnSpPr>
              <p:cNvPr id="15" name="Straight Connector 14"/>
              <p:cNvCxnSpPr/>
              <p:nvPr/>
            </p:nvCxnSpPr>
            <p:spPr>
              <a:xfrm>
                <a:off x="3753899" y="4538134"/>
                <a:ext cx="298364" cy="0"/>
              </a:xfrm>
              <a:prstGeom prst="line">
                <a:avLst/>
              </a:prstGeom>
              <a:noFill/>
              <a:ln w="25400" cap="flat">
                <a:solidFill>
                  <a:schemeClr val="bg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1322595" y="4524080"/>
              <a:ext cx="1581788" cy="1742439"/>
              <a:chOff x="4199636" y="2870652"/>
              <a:chExt cx="1581788" cy="174243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r="13801"/>
              <a:stretch/>
            </p:blipFill>
            <p:spPr>
              <a:xfrm>
                <a:off x="4199636" y="2870652"/>
                <a:ext cx="1581788" cy="1742439"/>
              </a:xfrm>
              <a:prstGeom prst="rect">
                <a:avLst/>
              </a:prstGeom>
            </p:spPr>
          </p:pic>
          <p:cxnSp>
            <p:nvCxnSpPr>
              <p:cNvPr id="16" name="Straight Connector 15"/>
              <p:cNvCxnSpPr/>
              <p:nvPr/>
            </p:nvCxnSpPr>
            <p:spPr>
              <a:xfrm>
                <a:off x="5468155" y="4555068"/>
                <a:ext cx="298364" cy="0"/>
              </a:xfrm>
              <a:prstGeom prst="line">
                <a:avLst/>
              </a:prstGeom>
              <a:noFill/>
              <a:ln w="25400" cap="flat">
                <a:solidFill>
                  <a:schemeClr val="bg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23" name="TextBox 22"/>
            <p:cNvSpPr txBox="1"/>
            <p:nvPr/>
          </p:nvSpPr>
          <p:spPr>
            <a:xfrm rot="16200000">
              <a:off x="595238" y="1659467"/>
              <a:ext cx="102848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 err="1"/>
                <a:t>E</a:t>
              </a:r>
              <a:r>
                <a:rPr kumimoji="0" lang="en-US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xosomes</a:t>
              </a: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860435" y="3454400"/>
              <a:ext cx="47865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charset="2"/>
                  <a:ea typeface="Calibri"/>
                  <a:cs typeface="Symbol" charset="2"/>
                  <a:sym typeface="Calibri"/>
                </a:rPr>
                <a:t>b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Calibri"/>
                </a:rPr>
                <a:t>o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22956" y="5232400"/>
              <a:ext cx="708523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Merge</a:t>
              </a: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54199" y="575783"/>
              <a:ext cx="47705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NSC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54399" y="575783"/>
              <a:ext cx="43869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MN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16C30E5-078D-5A41-98CE-4D435AC39118}"/>
              </a:ext>
            </a:extLst>
          </p:cNvPr>
          <p:cNvSpPr txBox="1"/>
          <p:nvPr/>
        </p:nvSpPr>
        <p:spPr>
          <a:xfrm>
            <a:off x="117030" y="228600"/>
            <a:ext cx="16344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Calibri"/>
                <a:cs typeface="Calibri"/>
                <a:sym typeface="Calibri"/>
              </a:rPr>
              <a:t>Supplemental Figure 7</a:t>
            </a:r>
          </a:p>
        </p:txBody>
      </p:sp>
    </p:spTree>
    <p:extLst>
      <p:ext uri="{BB962C8B-B14F-4D97-AF65-F5344CB8AC3E}">
        <p14:creationId xmlns:p14="http://schemas.microsoft.com/office/powerpoint/2010/main" val="110781250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13005</TotalTime>
  <Words>8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Micci, Maria A.</cp:lastModifiedBy>
  <cp:revision>176</cp:revision>
  <cp:lastPrinted>2019-04-15T16:22:02Z</cp:lastPrinted>
  <dcterms:modified xsi:type="dcterms:W3CDTF">2019-05-08T23:05:19Z</dcterms:modified>
</cp:coreProperties>
</file>