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E64A9-B504-4938-A077-9414C0281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DEE65-049F-4D5E-BABF-A35BE4DEF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FD4D8-EF97-47AF-84D4-0E522B2FD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62B48-EBE4-4CFB-B85F-4258D132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A5881-18B5-4AE7-9DC8-FFEC4F271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EBE4-FD9F-44BA-A7D9-2B16B8BE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7ECB21-A7F5-4FE0-A457-0B6F62634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DEBAC-365D-4C51-98FF-FCC48C93A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515C4-1D5E-47F8-95DB-782DCD99E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B0672-C8A3-4613-A10A-3B01EEE9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8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461CBD-DCD7-427D-B7A3-29FDD4753A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51BFD-8C00-4363-8E97-857399BC6F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99607-EBC2-432C-97A7-CAA52582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8051D-4262-48F0-8B6D-8FBED7B6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1EFA8-9E55-40D8-A75E-0038B0FA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B1B2C-056B-483F-8F8F-BB841D80D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24B4-201F-465F-BCB7-83AA85FA6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DEB1B-137A-40F4-8FFC-123AE03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53CAB-D767-49AC-8CD9-1FC876A2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50256-0EBE-478D-9D7B-7CFBBCAD7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6813E-C3DE-46AF-9FFD-8F1164ABF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51D48-E436-4303-A1B7-ABEA04628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C5F6F-C660-4FD6-9DEC-838E471BC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AF03B-95CC-4B00-8EB5-02CD23F6E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7385E-BA96-4ADE-9FD4-EED0B4C2F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3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353E6-4651-4F40-A29E-68EEA5BCC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8A666-9C8C-4C30-8C63-A1B9608DA1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AECBFD-DADA-4B1D-BCF2-EC63516A3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E69B52-10DB-4234-BFEE-180A5F084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B795A-D03D-48DA-9053-D5FE59E0C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FC906-3F41-47D2-88CC-43DF5E2F5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F679E-0B1C-4807-82B0-BEFA93171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1FAD7-ACF4-4A26-B514-73C538F60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8517B-F98C-4B0A-AE0A-53C663300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F40B3-E71A-4AD4-B250-2D3F131A61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24EACD-DD2E-4FDC-854F-84DD7F9608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18BCDC-E596-4B08-A65C-09A3D8E2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D59ED1-9C58-4451-B2BE-CB0F3A8C3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845F9A-5BC7-48FF-91EB-C8B9EC8D2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3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B20C4-5C45-429F-B672-8095E1EC9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27A9C5-A891-417E-9781-579E9DE2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DD67B-12AA-4303-B438-676916AFF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44C66-2C54-4FFF-A11A-767249053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3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C4B010-49FA-4A50-8BC8-8E2485AD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252B13-DC69-4EBB-B1B6-2197C2E56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4D774-0FB2-479A-9B83-58DEDEFFB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2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5B5CC-43C9-4846-B84A-756207EFA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59B9C-CC5D-4F99-BDE2-E3C639F53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A84C5E-7429-4F38-85DC-A4C71B9D5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B170E-027A-471E-943E-2186CFC00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C2499F-A91D-491B-A507-A82EBEFA9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27AB35-19CB-4AB2-90FB-9B08CE6BB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63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AF9EA-53C8-4EBC-93FA-78C97857D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053551-2030-473C-8461-D49A9CD02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156383-ADB2-4674-ABFD-559BBCB89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062CE-165B-410A-B722-F33A9CF5B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21785-578C-4331-BD91-BAF4AE99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0E7C8-FC19-4E4C-BDE0-83A32675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68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7BE7E6-65DF-47D0-9CBA-539E7ECE7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F087A-36F2-4D49-8069-308F73EA6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75A99-C5F5-4CC8-A47F-B9BFB91E33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41B97-BAE0-4E7D-8293-D03AC7F4011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BC0AD-556F-493E-B104-120F79D6E9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FB58F-1833-4405-BD46-69BE1B92B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C0F0E-2AD1-40A9-8A75-5549AD0D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F48C153-EC40-4265-8CA6-0A48A7C42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289" y="1898629"/>
            <a:ext cx="3371610" cy="22681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4299F4-D978-43B2-BF5C-09C72BE696D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65" y="1901903"/>
            <a:ext cx="3457085" cy="22681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570B0C-C0F4-4269-BE9E-D95F3CE2D7D9}"/>
              </a:ext>
            </a:extLst>
          </p:cNvPr>
          <p:cNvSpPr txBox="1"/>
          <p:nvPr/>
        </p:nvSpPr>
        <p:spPr>
          <a:xfrm>
            <a:off x="2326656" y="134396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Kim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630B85-51B3-4E17-8F70-D9D6B349EB20}"/>
              </a:ext>
            </a:extLst>
          </p:cNvPr>
          <p:cNvSpPr txBox="1"/>
          <p:nvPr/>
        </p:nvSpPr>
        <p:spPr>
          <a:xfrm rot="16200000">
            <a:off x="-376459" y="2851334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CPT1B z-score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46B4B2-F21E-4418-B521-4679288EC04E}"/>
              </a:ext>
            </a:extLst>
          </p:cNvPr>
          <p:cNvSpPr txBox="1"/>
          <p:nvPr/>
        </p:nvSpPr>
        <p:spPr>
          <a:xfrm>
            <a:off x="1343543" y="4104784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F46CCA-30DF-440D-B84B-EC9A26219663}"/>
              </a:ext>
            </a:extLst>
          </p:cNvPr>
          <p:cNvSpPr txBox="1"/>
          <p:nvPr/>
        </p:nvSpPr>
        <p:spPr>
          <a:xfrm>
            <a:off x="2913344" y="4104784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7A23A0-9F4C-4F0B-9A16-CCF36B6C05CF}"/>
              </a:ext>
            </a:extLst>
          </p:cNvPr>
          <p:cNvSpPr txBox="1"/>
          <p:nvPr/>
        </p:nvSpPr>
        <p:spPr>
          <a:xfrm>
            <a:off x="2129647" y="2004879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 &lt; 2.7 x 10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3AD7795-0222-4F34-A0DC-9D1263E880FC}"/>
              </a:ext>
            </a:extLst>
          </p:cNvPr>
          <p:cNvCxnSpPr/>
          <p:nvPr/>
        </p:nvCxnSpPr>
        <p:spPr>
          <a:xfrm>
            <a:off x="8239027" y="643850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1BCB0F-085E-4672-A02D-9DE671DBD797}"/>
              </a:ext>
            </a:extLst>
          </p:cNvPr>
          <p:cNvSpPr txBox="1"/>
          <p:nvPr/>
        </p:nvSpPr>
        <p:spPr>
          <a:xfrm>
            <a:off x="8823489" y="592946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 7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C953CA-484F-4E83-B252-5855DE28A1B3}"/>
              </a:ext>
            </a:extLst>
          </p:cNvPr>
          <p:cNvSpPr txBox="1"/>
          <p:nvPr/>
        </p:nvSpPr>
        <p:spPr>
          <a:xfrm>
            <a:off x="5815318" y="129827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Sjodahl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865EEB-ABC9-4287-AB14-8669CC69A626}"/>
              </a:ext>
            </a:extLst>
          </p:cNvPr>
          <p:cNvSpPr txBox="1"/>
          <p:nvPr/>
        </p:nvSpPr>
        <p:spPr>
          <a:xfrm>
            <a:off x="9899792" y="130423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Lindgren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473A09-369D-4F3E-B53B-C3F23B67EB9B}"/>
              </a:ext>
            </a:extLst>
          </p:cNvPr>
          <p:cNvSpPr txBox="1"/>
          <p:nvPr/>
        </p:nvSpPr>
        <p:spPr>
          <a:xfrm rot="16200000">
            <a:off x="3412832" y="2911537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CPT1B z-score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3ADFB1-7638-453B-9B6A-E5C02B9066AF}"/>
              </a:ext>
            </a:extLst>
          </p:cNvPr>
          <p:cNvSpPr txBox="1"/>
          <p:nvPr/>
        </p:nvSpPr>
        <p:spPr>
          <a:xfrm rot="16200000">
            <a:off x="7242835" y="2791547"/>
            <a:ext cx="201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CPT1B z-score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0DC17B-9087-4E5F-84B1-3E134A0A09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164" y="1901903"/>
            <a:ext cx="3496116" cy="233005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A31DFFF-3496-4D4C-854F-A3342563E14E}"/>
              </a:ext>
            </a:extLst>
          </p:cNvPr>
          <p:cNvSpPr txBox="1"/>
          <p:nvPr/>
        </p:nvSpPr>
        <p:spPr>
          <a:xfrm>
            <a:off x="5416002" y="2098030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 &lt; 2.5 x 10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F02AD4-A923-408E-805B-40E9CA91BE22}"/>
              </a:ext>
            </a:extLst>
          </p:cNvPr>
          <p:cNvSpPr txBox="1"/>
          <p:nvPr/>
        </p:nvSpPr>
        <p:spPr>
          <a:xfrm>
            <a:off x="5030995" y="4189257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C56654-7E34-4392-A938-795CE0071CA3}"/>
              </a:ext>
            </a:extLst>
          </p:cNvPr>
          <p:cNvSpPr txBox="1"/>
          <p:nvPr/>
        </p:nvSpPr>
        <p:spPr>
          <a:xfrm>
            <a:off x="6600796" y="4189257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77A3F6-AD40-4113-ADFA-3048007A59C2}"/>
              </a:ext>
            </a:extLst>
          </p:cNvPr>
          <p:cNvSpPr txBox="1"/>
          <p:nvPr/>
        </p:nvSpPr>
        <p:spPr>
          <a:xfrm>
            <a:off x="9048384" y="4193906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F744F2-4495-4C17-BC5E-E8318BEFD798}"/>
              </a:ext>
            </a:extLst>
          </p:cNvPr>
          <p:cNvSpPr txBox="1"/>
          <p:nvPr/>
        </p:nvSpPr>
        <p:spPr>
          <a:xfrm>
            <a:off x="10618185" y="4193906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22DBC1-B162-47E2-B530-98108A03E47A}"/>
              </a:ext>
            </a:extLst>
          </p:cNvPr>
          <p:cNvSpPr txBox="1"/>
          <p:nvPr/>
        </p:nvSpPr>
        <p:spPr>
          <a:xfrm>
            <a:off x="9619266" y="2129341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 &lt; 2.8 x 10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-13</a:t>
            </a:r>
          </a:p>
        </p:txBody>
      </p:sp>
    </p:spTree>
    <p:extLst>
      <p:ext uri="{BB962C8B-B14F-4D97-AF65-F5344CB8AC3E}">
        <p14:creationId xmlns:p14="http://schemas.microsoft.com/office/powerpoint/2010/main" val="323673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Cristian Coarfa</dc:creator>
  <cp:lastModifiedBy>Putluri, Nagireddy</cp:lastModifiedBy>
  <cp:revision>39</cp:revision>
  <dcterms:created xsi:type="dcterms:W3CDTF">2018-11-04T19:08:47Z</dcterms:created>
  <dcterms:modified xsi:type="dcterms:W3CDTF">2019-02-09T17:55:32Z</dcterms:modified>
</cp:coreProperties>
</file>