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5" r:id="rId2"/>
    <p:sldId id="270" r:id="rId3"/>
    <p:sldId id="271" r:id="rId4"/>
    <p:sldId id="273" r:id="rId5"/>
    <p:sldId id="266" r:id="rId6"/>
    <p:sldId id="268" r:id="rId7"/>
    <p:sldId id="267" r:id="rId8"/>
    <p:sldId id="269" r:id="rId9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on Sretenovic" initials="SS" lastIdx="3" clrIdx="0">
    <p:extLst>
      <p:ext uri="{19B8F6BF-5375-455C-9EA6-DF929625EA0E}">
        <p15:presenceInfo xmlns:p15="http://schemas.microsoft.com/office/powerpoint/2012/main" userId="Simon Sretenovi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8"/>
    <p:restoredTop sz="94679"/>
  </p:normalViewPr>
  <p:slideViewPr>
    <p:cSldViewPr snapToGrid="0">
      <p:cViewPr varScale="1">
        <p:scale>
          <a:sx n="60" d="100"/>
          <a:sy n="60" d="100"/>
        </p:scale>
        <p:origin x="24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831EB-1D6E-4C64-B8C8-27891BA2AC12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FB17D-4F6F-49DD-9E16-CBAB6CF1B2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112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FB17D-4F6F-49DD-9E16-CBAB6CF1B2F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959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9887-D2C9-44AC-9493-07393340A4B7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48DF-1028-4A2C-9DC6-AD93E00FB6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769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9887-D2C9-44AC-9493-07393340A4B7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48DF-1028-4A2C-9DC6-AD93E00FB6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55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9887-D2C9-44AC-9493-07393340A4B7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48DF-1028-4A2C-9DC6-AD93E00FB6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680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9887-D2C9-44AC-9493-07393340A4B7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48DF-1028-4A2C-9DC6-AD93E00FB6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196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9887-D2C9-44AC-9493-07393340A4B7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48DF-1028-4A2C-9DC6-AD93E00FB6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06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9887-D2C9-44AC-9493-07393340A4B7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48DF-1028-4A2C-9DC6-AD93E00FB6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810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9887-D2C9-44AC-9493-07393340A4B7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48DF-1028-4A2C-9DC6-AD93E00FB6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833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9887-D2C9-44AC-9493-07393340A4B7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48DF-1028-4A2C-9DC6-AD93E00FB6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439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9887-D2C9-44AC-9493-07393340A4B7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48DF-1028-4A2C-9DC6-AD93E00FB6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146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9887-D2C9-44AC-9493-07393340A4B7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48DF-1028-4A2C-9DC6-AD93E00FB6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98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9887-D2C9-44AC-9493-07393340A4B7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48DF-1028-4A2C-9DC6-AD93E00FB6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16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E9887-D2C9-44AC-9493-07393340A4B7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448DF-1028-4A2C-9DC6-AD93E00FB6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356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1180" y="4087231"/>
            <a:ext cx="65618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Figure S1. CAPS analysis of STU-Cas9 systems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80" y="339921"/>
            <a:ext cx="6120384" cy="360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832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8BAEF69-792D-4A78-BBF1-A8C1433654C4}"/>
              </a:ext>
            </a:extLst>
          </p:cNvPr>
          <p:cNvSpPr txBox="1"/>
          <p:nvPr/>
        </p:nvSpPr>
        <p:spPr>
          <a:xfrm>
            <a:off x="332970" y="6983785"/>
            <a:ext cx="6390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Figure S2. Base editing efficiency at four target sites by rAPOBEC1 and PmCDA1 base editors</a:t>
            </a:r>
            <a:endParaRPr lang="zh-CN" altLang="en-US" sz="1600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70" y="355231"/>
            <a:ext cx="6120384" cy="648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765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89166" y="6000789"/>
            <a:ext cx="6479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b="1" dirty="0"/>
              <a:t>Figure S3. Detection of base editing in T0 rice lines by STU-</a:t>
            </a:r>
            <a:r>
              <a:rPr lang="en-US" altLang="zh-CN" sz="1600" b="1" dirty="0">
                <a:solidFill>
                  <a:srgbClr val="FF0000"/>
                </a:solidFill>
              </a:rPr>
              <a:t>nCas9</a:t>
            </a:r>
            <a:r>
              <a:rPr lang="en-US" altLang="zh-CN" sz="1600" b="1" dirty="0"/>
              <a:t>-</a:t>
            </a:r>
            <a:r>
              <a:rPr lang="en-US" altLang="zh-CN" sz="1600" b="1" dirty="0">
                <a:solidFill>
                  <a:srgbClr val="FF0000"/>
                </a:solidFill>
              </a:rPr>
              <a:t>PmCDA1</a:t>
            </a:r>
            <a:r>
              <a:rPr lang="en-US" altLang="zh-CN" sz="1600" b="1" dirty="0"/>
              <a:t> with </a:t>
            </a:r>
            <a:r>
              <a:rPr lang="en-US" altLang="zh-CN" sz="1600" b="1" i="1" dirty="0"/>
              <a:t>OsCDC48</a:t>
            </a:r>
            <a:r>
              <a:rPr lang="en-US" altLang="zh-CN" sz="1600" b="1" dirty="0"/>
              <a:t>-sgRNA01.</a:t>
            </a:r>
            <a:endParaRPr lang="zh-CN" altLang="en-US" sz="1600" dirty="0">
              <a:solidFill>
                <a:srgbClr val="0000FF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01" y="698581"/>
            <a:ext cx="3601212" cy="478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835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32" y="455269"/>
            <a:ext cx="3601212" cy="576072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89166" y="6826040"/>
            <a:ext cx="6479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b="1" dirty="0"/>
              <a:t>Figure S4. Detection of base editing in T0 rice lines by STU-</a:t>
            </a:r>
            <a:r>
              <a:rPr lang="en-US" altLang="zh-CN" sz="1600" b="1" dirty="0">
                <a:solidFill>
                  <a:srgbClr val="FF0000"/>
                </a:solidFill>
              </a:rPr>
              <a:t>nCas9</a:t>
            </a:r>
            <a:r>
              <a:rPr lang="en-US" altLang="zh-CN" sz="1600" b="1" dirty="0"/>
              <a:t>-</a:t>
            </a:r>
            <a:r>
              <a:rPr lang="en-US" altLang="zh-CN" sz="1600" b="1" dirty="0">
                <a:solidFill>
                  <a:srgbClr val="FF0000"/>
                </a:solidFill>
              </a:rPr>
              <a:t>PmCDA1</a:t>
            </a:r>
            <a:r>
              <a:rPr lang="en-US" altLang="zh-CN" sz="1600" b="1" dirty="0"/>
              <a:t> with </a:t>
            </a:r>
            <a:r>
              <a:rPr lang="en-US" altLang="zh-CN" sz="1600" b="1" i="1" dirty="0"/>
              <a:t>OsROC5</a:t>
            </a:r>
            <a:r>
              <a:rPr lang="en-US" altLang="zh-CN" sz="1600" b="1" dirty="0"/>
              <a:t>-sgRNA05.</a:t>
            </a:r>
            <a:endParaRPr lang="zh-CN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295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09344" y="3414455"/>
            <a:ext cx="6529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Figure S5. CAPS analysis of the STU-Cas12a system</a:t>
            </a:r>
            <a:endParaRPr lang="zh-CN" altLang="en-US" sz="1600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44" y="409403"/>
            <a:ext cx="6120384" cy="288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226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8807" y="6259630"/>
            <a:ext cx="66398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Figure S6. CAPS analysis of T0 lines generated by the STU-Cas12a system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07" y="361604"/>
            <a:ext cx="6120384" cy="576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269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414813" y="2956572"/>
            <a:ext cx="6120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b="1" dirty="0"/>
              <a:t>Figure S7. Analysis of transiently transformed rice protoplasts for multiplexing four crRNAs using the STU-Cas12a system</a:t>
            </a:r>
            <a:endParaRPr lang="zh-CN" altLang="en-US" sz="1600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13" y="429768"/>
            <a:ext cx="6120384" cy="234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60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78332" y="8436252"/>
            <a:ext cx="6479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b="1" dirty="0"/>
              <a:t>Figure S8. CAPS analysis of T0 lines generated by the multiplexed STU-Cas12a system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32" y="212943"/>
            <a:ext cx="6120384" cy="810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301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1378</TotalTime>
  <Words>110</Words>
  <Application>Microsoft Office PowerPoint</Application>
  <PresentationFormat>On-screen Show (4:3)</PresentationFormat>
  <Paragraphs>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yong zhang</cp:lastModifiedBy>
  <cp:revision>71</cp:revision>
  <dcterms:created xsi:type="dcterms:W3CDTF">2018-09-10T03:15:38Z</dcterms:created>
  <dcterms:modified xsi:type="dcterms:W3CDTF">2018-12-16T10:41:06Z</dcterms:modified>
</cp:coreProperties>
</file>