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65"/>
  </p:normalViewPr>
  <p:slideViewPr>
    <p:cSldViewPr snapToGrid="0" snapToObjects="1">
      <p:cViewPr varScale="1">
        <p:scale>
          <a:sx n="85" d="100"/>
          <a:sy n="85" d="100"/>
        </p:scale>
        <p:origin x="30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888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69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437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4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53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866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282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389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56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50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241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73F80-F90B-8A4B-AA24-C5A6BF9452D8}" type="datetimeFigureOut">
              <a:rPr lang="en-US" smtClean="0"/>
              <a:t>6/22/18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0A797-5393-0942-ACAB-37E42FC34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601" y="212361"/>
            <a:ext cx="3820985" cy="881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822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2018-06-22T20:11:12Z</dcterms:created>
  <dcterms:modified xsi:type="dcterms:W3CDTF">2018-06-22T20:11:58Z</dcterms:modified>
</cp:coreProperties>
</file>