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90" y="18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78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859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47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39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199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086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32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5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142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062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079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5D856-8899-4E7F-8F4F-47B3BE321292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A4311-388E-4115-AF0D-972F9DF6EE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77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E5F05CF-08B5-4D7C-85DA-6594EED7A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94" y="0"/>
            <a:ext cx="9705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185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上野 史彦</dc:creator>
  <cp:lastModifiedBy>Fumihiko Ueno</cp:lastModifiedBy>
  <cp:revision>11</cp:revision>
  <dcterms:created xsi:type="dcterms:W3CDTF">2018-09-16T04:41:50Z</dcterms:created>
  <dcterms:modified xsi:type="dcterms:W3CDTF">2019-01-12T08:13:25Z</dcterms:modified>
</cp:coreProperties>
</file>