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78" y="7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27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04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297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15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550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17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74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56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76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57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66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7082-150F-471F-BC34-C2BBB968A9E2}" type="datetimeFigureOut">
              <a:rPr kumimoji="1" lang="ja-JP" altLang="en-US" smtClean="0"/>
              <a:t>2018/9/18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5D58F-9CC0-428A-BC97-EFD4037362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86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887A51B-CAB4-4329-B3C9-D69A04B93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74" y="0"/>
            <a:ext cx="97052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01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上野 史彦</dc:creator>
  <cp:lastModifiedBy>上野 史彦</cp:lastModifiedBy>
  <cp:revision>5</cp:revision>
  <dcterms:created xsi:type="dcterms:W3CDTF">2018-09-17T14:50:44Z</dcterms:created>
  <dcterms:modified xsi:type="dcterms:W3CDTF">2018-09-18T08:39:20Z</dcterms:modified>
</cp:coreProperties>
</file>