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figures" id="{CADA7651-1228-4BE9-9DEC-580DF435650A}">
          <p14:sldIdLst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0"/>
    <p:restoredTop sz="92284" autoAdjust="0"/>
  </p:normalViewPr>
  <p:slideViewPr>
    <p:cSldViewPr>
      <p:cViewPr varScale="1">
        <p:scale>
          <a:sx n="86" d="100"/>
          <a:sy n="8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9D446-414C-4A58-8989-61AFDD6A970B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614C3-C943-4A93-B375-69A27853CA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14C3-C943-4A93-B375-69A27853CA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0" y="0"/>
            <a:ext cx="1351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D837353-5B66-9F43-A147-CC4DC2668D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1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>
            <a:alpha val="50000"/>
          </a:srgbClr>
        </a:solidFill>
        <a:ln w="12700">
          <a:solidFill>
            <a:schemeClr val="tx2"/>
          </a:solidFill>
        </a:ln>
      </a:spPr>
      <a:bodyPr rtlCol="0" anchor="ctr"/>
      <a:lstStyle>
        <a:defPPr algn="ctr">
          <a:defRPr>
            <a:solidFill>
              <a:schemeClr val="accent6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Amit Lugade</cp:lastModifiedBy>
  <cp:revision>89</cp:revision>
  <dcterms:created xsi:type="dcterms:W3CDTF">2006-08-16T00:00:00Z</dcterms:created>
  <dcterms:modified xsi:type="dcterms:W3CDTF">2019-05-21T20:53:55Z</dcterms:modified>
</cp:coreProperties>
</file>