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 figures" id="{CADA7651-1228-4BE9-9DEC-580DF435650A}">
          <p14:sldIdLst>
            <p14:sldId id="276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780"/>
    <p:restoredTop sz="92284" autoAdjust="0"/>
  </p:normalViewPr>
  <p:slideViewPr>
    <p:cSldViewPr>
      <p:cViewPr varScale="1">
        <p:scale>
          <a:sx n="86" d="100"/>
          <a:sy n="86" d="100"/>
        </p:scale>
        <p:origin x="-4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9D446-414C-4A58-8989-61AFDD6A970B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5614C3-C943-4A93-B375-69A27853CA8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6192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5614C3-C943-4A93-B375-69A27853CA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6559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685800" y="2402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33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963" y="1628776"/>
            <a:ext cx="5449837" cy="1800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1" y="152400"/>
            <a:ext cx="5410199" cy="1530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685800" y="167640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0" y="0"/>
            <a:ext cx="1236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</a:p>
        </p:txBody>
      </p:sp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2" y="3332360"/>
            <a:ext cx="5543548" cy="200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775" y="5257800"/>
            <a:ext cx="5534025" cy="1529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85800" y="52694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85800" y="344066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31606118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C000">
            <a:alpha val="50000"/>
          </a:srgbClr>
        </a:solidFill>
        <a:ln w="12700">
          <a:solidFill>
            <a:schemeClr val="tx2"/>
          </a:solidFill>
        </a:ln>
      </a:spPr>
      <a:bodyPr rtlCol="0" anchor="ctr"/>
      <a:lstStyle>
        <a:defPPr algn="ctr">
          <a:defRPr>
            <a:solidFill>
              <a:schemeClr val="accent6">
                <a:lumMod val="75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1801</TotalTime>
  <Words>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work</dc:creator>
  <cp:lastModifiedBy>Amit Lugade</cp:lastModifiedBy>
  <cp:revision>90</cp:revision>
  <dcterms:created xsi:type="dcterms:W3CDTF">2006-08-16T00:00:00Z</dcterms:created>
  <dcterms:modified xsi:type="dcterms:W3CDTF">2019-05-21T20:50:35Z</dcterms:modified>
</cp:coreProperties>
</file>