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figures" id="{CADA7651-1228-4BE9-9DEC-580DF435650A}">
          <p14:sldIdLst>
            <p14:sldId id="28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80"/>
    <p:restoredTop sz="92284" autoAdjust="0"/>
  </p:normalViewPr>
  <p:slideViewPr>
    <p:cSldViewPr>
      <p:cViewPr varScale="1">
        <p:scale>
          <a:sx n="86" d="100"/>
          <a:sy n="8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9D446-414C-4A58-8989-61AFDD6A970B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614C3-C943-4A93-B375-69A27853CA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19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14C3-C943-4A93-B375-69A27853CA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15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81163" y="22860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Rectangle 8"/>
          <p:cNvSpPr/>
          <p:nvPr/>
        </p:nvSpPr>
        <p:spPr>
          <a:xfrm>
            <a:off x="1676400" y="312420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</a:p>
        </p:txBody>
      </p:sp>
      <p:pic>
        <p:nvPicPr>
          <p:cNvPr id="7" name="Picture 2" descr="D:\Dropbox\RPCI_work\WL_papers\2017_08_OV_neoantigen\2019_03_Journal_for_ImmunoTherapy_of_Cancer\2019_05_15_update_figures_for_paper\2019_05_16_OVACTDNA002_010_comined_mod.png">
            <a:extLst>
              <a:ext uri="{FF2B5EF4-FFF2-40B4-BE49-F238E27FC236}">
                <a16:creationId xmlns:a16="http://schemas.microsoft.com/office/drawing/2014/main" xmlns="" id="{D62BB11B-3B78-4541-8D87-96EA8BE31781}"/>
              </a:ext>
            </a:extLst>
          </p:cNvPr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248" y="411480"/>
            <a:ext cx="4754880" cy="263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Dropbox\RPCI_work\WL_papers\2017_08_OV_neoantigen\2019_03_Journal_for_ImmunoTherapy_of_Cancer\2019_05_15_update_figures_for_paper\extract_neoantigen_info.pl_4_TdvsTm_1StrongSpecific_OVACTDNA002_010_combined_20190516_mod.png">
            <a:extLst>
              <a:ext uri="{FF2B5EF4-FFF2-40B4-BE49-F238E27FC236}">
                <a16:creationId xmlns:a16="http://schemas.microsoft.com/office/drawing/2014/main" xmlns="" id="{45245ACA-1694-C949-968A-48BEEAB89662}"/>
              </a:ext>
            </a:extLst>
          </p:cNvPr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392" y="3264408"/>
            <a:ext cx="4992624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051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>
            <a:alpha val="50000"/>
          </a:srgbClr>
        </a:solidFill>
        <a:ln w="12700">
          <a:solidFill>
            <a:schemeClr val="tx2"/>
          </a:solidFill>
        </a:ln>
      </a:spPr>
      <a:bodyPr rtlCol="0" anchor="ctr"/>
      <a:lstStyle>
        <a:defPPr algn="ctr">
          <a:defRPr>
            <a:solidFill>
              <a:schemeClr val="accent6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1801</TotalTime>
  <Words>5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</dc:creator>
  <cp:lastModifiedBy>Amit Lugade</cp:lastModifiedBy>
  <cp:revision>90</cp:revision>
  <dcterms:created xsi:type="dcterms:W3CDTF">2006-08-16T00:00:00Z</dcterms:created>
  <dcterms:modified xsi:type="dcterms:W3CDTF">2019-05-21T20:50:55Z</dcterms:modified>
</cp:coreProperties>
</file>