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8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5759">
          <p15:clr>
            <a:srgbClr val="A4A3A4"/>
          </p15:clr>
        </p15:guide>
        <p15:guide id="4" pos="43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70" autoAdjust="0"/>
    <p:restoredTop sz="94705" autoAdjust="0"/>
  </p:normalViewPr>
  <p:slideViewPr>
    <p:cSldViewPr>
      <p:cViewPr varScale="1">
        <p:scale>
          <a:sx n="65" d="100"/>
          <a:sy n="65" d="100"/>
        </p:scale>
        <p:origin x="-1560" y="-96"/>
      </p:cViewPr>
      <p:guideLst>
        <p:guide orient="horz" pos="2880"/>
        <p:guide orient="horz" pos="5759"/>
        <p:guide pos="2160"/>
        <p:guide pos="4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707A8CC-A5A6-4894-9D87-EA98E8DF864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CA58BC-4236-49E4-A71F-0C52C25D4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2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0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51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18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01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2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3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3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361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5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6722B-2FE8-41D5-83B1-531A5ED851E7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142E1-0E57-4B8D-A5C2-7D021643BB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1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13716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5656" y="1686366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NUP214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3646" y="1686366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76856" y="1686366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NUP214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8459" y="1686366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95801" y="1686366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NUP214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Mut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86046" y="1686366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62001" y="1706837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32324" y="1447802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13.1 TCR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716088" y="1706837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11682" y="1447802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baseline="30000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13.1</a:t>
            </a:r>
            <a:r>
              <a:rPr lang="en-US" sz="1200" b="1" baseline="30000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TCR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4697288" y="1706837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98442" y="1447802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3186" y="32120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/>
          <a:srcRect l="10382" t="5969" b="10943"/>
          <a:stretch/>
        </p:blipFill>
        <p:spPr>
          <a:xfrm>
            <a:off x="584282" y="3889073"/>
            <a:ext cx="944305" cy="9136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10382" t="5969" b="10943"/>
          <a:stretch/>
        </p:blipFill>
        <p:spPr>
          <a:xfrm>
            <a:off x="1590246" y="3889073"/>
            <a:ext cx="944305" cy="913675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4"/>
          <a:srcRect l="10382" t="6446" b="10704"/>
          <a:stretch/>
        </p:blipFill>
        <p:spPr>
          <a:xfrm>
            <a:off x="2596209" y="3889073"/>
            <a:ext cx="947026" cy="91367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/>
          <a:srcRect l="10382" t="6446" b="10704"/>
          <a:stretch/>
        </p:blipFill>
        <p:spPr>
          <a:xfrm>
            <a:off x="3604895" y="3889073"/>
            <a:ext cx="947026" cy="913675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6"/>
          <a:srcRect l="10631" t="5970" b="10704"/>
          <a:stretch/>
        </p:blipFill>
        <p:spPr>
          <a:xfrm>
            <a:off x="4613579" y="3889073"/>
            <a:ext cx="938982" cy="91367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/>
          <a:srcRect l="10631" t="5970" b="10704"/>
          <a:stretch/>
        </p:blipFill>
        <p:spPr>
          <a:xfrm>
            <a:off x="5614218" y="3889073"/>
            <a:ext cx="938982" cy="913675"/>
          </a:xfrm>
          <a:prstGeom prst="rect">
            <a:avLst/>
          </a:prstGeom>
        </p:spPr>
      </p:pic>
      <p:cxnSp>
        <p:nvCxnSpPr>
          <p:cNvPr id="34" name="Straight Arrow Connector 33"/>
          <p:cNvCxnSpPr/>
          <p:nvPr/>
        </p:nvCxnSpPr>
        <p:spPr>
          <a:xfrm>
            <a:off x="514419" y="4890077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6200000">
            <a:off x="375920" y="4751577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27751" y="4782981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169916" y="4226602"/>
            <a:ext cx="6912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9718" y="3638485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NUP214 Mut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52032" y="3638485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81442" y="3638485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NUP214 Mut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36845" y="3638485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562642" y="3638485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NUP214 Mut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14432" y="3638485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690387" y="3658955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60710" y="3399919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13.1 TCR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644474" y="3658955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840068" y="3399919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baseline="30000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13.1</a:t>
            </a:r>
            <a:r>
              <a:rPr lang="en-US" sz="1200" b="1" baseline="30000" dirty="0">
                <a:latin typeface="Arial"/>
                <a:cs typeface="Arial"/>
              </a:rPr>
              <a:t>−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TCR</a:t>
            </a:r>
          </a:p>
        </p:txBody>
      </p:sp>
      <p:cxnSp>
        <p:nvCxnSpPr>
          <p:cNvPr id="48" name="Straight Connector 47"/>
          <p:cNvCxnSpPr/>
          <p:nvPr/>
        </p:nvCxnSpPr>
        <p:spPr>
          <a:xfrm>
            <a:off x="4625674" y="3658955"/>
            <a:ext cx="177971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226828" y="3399919"/>
            <a:ext cx="5774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Mock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5420" y="4393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S9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8"/>
          <a:srcRect l="10631" t="5730" b="10704"/>
          <a:stretch/>
        </p:blipFill>
        <p:spPr>
          <a:xfrm>
            <a:off x="584282" y="1934497"/>
            <a:ext cx="938982" cy="91629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9"/>
          <a:srcRect l="10631" t="5730" b="10704"/>
          <a:stretch/>
        </p:blipFill>
        <p:spPr>
          <a:xfrm>
            <a:off x="1590269" y="1934497"/>
            <a:ext cx="938982" cy="91629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0"/>
          <a:srcRect l="10631" t="5730" b="10704"/>
          <a:stretch/>
        </p:blipFill>
        <p:spPr>
          <a:xfrm>
            <a:off x="2596256" y="1934497"/>
            <a:ext cx="938982" cy="91629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1"/>
          <a:srcRect l="10631" t="5730" b="10704"/>
          <a:stretch/>
        </p:blipFill>
        <p:spPr>
          <a:xfrm>
            <a:off x="3602243" y="1934497"/>
            <a:ext cx="938982" cy="916293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12"/>
          <a:srcRect l="10631" t="5730" b="10704"/>
          <a:stretch/>
        </p:blipFill>
        <p:spPr>
          <a:xfrm>
            <a:off x="4608230" y="1934497"/>
            <a:ext cx="938982" cy="916293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3"/>
          <a:srcRect l="10631" t="5730" b="10704"/>
          <a:stretch/>
        </p:blipFill>
        <p:spPr>
          <a:xfrm>
            <a:off x="5614218" y="1934497"/>
            <a:ext cx="938982" cy="91629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514884" y="2908875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6200000">
            <a:off x="376384" y="2770375"/>
            <a:ext cx="27700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8215" y="2801779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CD8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272169" y="2310241"/>
            <a:ext cx="4876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IFN-</a:t>
            </a:r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</a:t>
            </a:r>
            <a:endParaRPr lang="en-US" sz="10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223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9636</TotalTime>
  <Words>67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Matsuzaki, Junko</dc:creator>
  <cp:lastModifiedBy>Amit Lugade</cp:lastModifiedBy>
  <cp:revision>86</cp:revision>
  <cp:lastPrinted>2018-06-28T15:19:03Z</cp:lastPrinted>
  <dcterms:created xsi:type="dcterms:W3CDTF">2018-02-07T19:36:58Z</dcterms:created>
  <dcterms:modified xsi:type="dcterms:W3CDTF">2019-05-21T20:53:18Z</dcterms:modified>
</cp:coreProperties>
</file>