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85" r:id="rId2"/>
    <p:sldId id="286" r:id="rId3"/>
    <p:sldId id="287" r:id="rId4"/>
    <p:sldId id="288" r:id="rId5"/>
  </p:sldIdLst>
  <p:sldSz cx="10031413" cy="1189831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93" userDrawn="1">
          <p15:clr>
            <a:srgbClr val="A4A3A4"/>
          </p15:clr>
        </p15:guide>
        <p15:guide id="2" pos="31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2214" y="72"/>
      </p:cViewPr>
      <p:guideLst>
        <p:guide orient="horz" pos="3793"/>
        <p:guide pos="31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457C8-680B-4C60-937F-9E0878DD1650}" type="datetimeFigureOut">
              <a:rPr lang="fr-FR" smtClean="0"/>
              <a:t>30/01/2019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987550" y="1241425"/>
            <a:ext cx="28225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002B54-B7AB-4328-BEDE-30E7AA5FE2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1782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2356" y="1947248"/>
            <a:ext cx="8526701" cy="4142376"/>
          </a:xfrm>
        </p:spPr>
        <p:txBody>
          <a:bodyPr anchor="b"/>
          <a:lstStyle>
            <a:lvl1pPr algn="ctr">
              <a:defRPr sz="6582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3927" y="6249369"/>
            <a:ext cx="7523560" cy="2872671"/>
          </a:xfrm>
        </p:spPr>
        <p:txBody>
          <a:bodyPr/>
          <a:lstStyle>
            <a:lvl1pPr marL="0" indent="0" algn="ctr">
              <a:buNone/>
              <a:defRPr sz="2633"/>
            </a:lvl1pPr>
            <a:lvl2pPr marL="501548" indent="0" algn="ctr">
              <a:buNone/>
              <a:defRPr sz="2194"/>
            </a:lvl2pPr>
            <a:lvl3pPr marL="1003097" indent="0" algn="ctr">
              <a:buNone/>
              <a:defRPr sz="1975"/>
            </a:lvl3pPr>
            <a:lvl4pPr marL="1504645" indent="0" algn="ctr">
              <a:buNone/>
              <a:defRPr sz="1755"/>
            </a:lvl4pPr>
            <a:lvl5pPr marL="2006194" indent="0" algn="ctr">
              <a:buNone/>
              <a:defRPr sz="1755"/>
            </a:lvl5pPr>
            <a:lvl6pPr marL="2507742" indent="0" algn="ctr">
              <a:buNone/>
              <a:defRPr sz="1755"/>
            </a:lvl6pPr>
            <a:lvl7pPr marL="3009290" indent="0" algn="ctr">
              <a:buNone/>
              <a:defRPr sz="1755"/>
            </a:lvl7pPr>
            <a:lvl8pPr marL="3510839" indent="0" algn="ctr">
              <a:buNone/>
              <a:defRPr sz="1755"/>
            </a:lvl8pPr>
            <a:lvl9pPr marL="4012387" indent="0" algn="ctr">
              <a:buNone/>
              <a:defRPr sz="1755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7654-59AA-4550-B83E-1442B5DB9E9B}" type="datetimeFigureOut">
              <a:rPr lang="fr-FR" smtClean="0"/>
              <a:t>30/01/2019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9545-8A8A-4391-BD0F-2DA69683FD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5809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7654-59AA-4550-B83E-1442B5DB9E9B}" type="datetimeFigureOut">
              <a:rPr lang="fr-FR" smtClean="0"/>
              <a:t>30/01/2019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9545-8A8A-4391-BD0F-2DA69683FD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477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78731" y="633475"/>
            <a:ext cx="2163023" cy="1008327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9660" y="633475"/>
            <a:ext cx="6363678" cy="1008327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7654-59AA-4550-B83E-1442B5DB9E9B}" type="datetimeFigureOut">
              <a:rPr lang="fr-FR" smtClean="0"/>
              <a:t>30/01/2019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9545-8A8A-4391-BD0F-2DA69683FD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7860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7654-59AA-4550-B83E-1442B5DB9E9B}" type="datetimeFigureOut">
              <a:rPr lang="fr-FR" smtClean="0"/>
              <a:t>30/01/2019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9545-8A8A-4391-BD0F-2DA69683FD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2976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435" y="2966319"/>
            <a:ext cx="8652094" cy="4949367"/>
          </a:xfrm>
        </p:spPr>
        <p:txBody>
          <a:bodyPr anchor="b"/>
          <a:lstStyle>
            <a:lvl1pPr>
              <a:defRPr sz="6582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435" y="7962509"/>
            <a:ext cx="8652094" cy="2602755"/>
          </a:xfrm>
        </p:spPr>
        <p:txBody>
          <a:bodyPr/>
          <a:lstStyle>
            <a:lvl1pPr marL="0" indent="0">
              <a:buNone/>
              <a:defRPr sz="2633">
                <a:solidFill>
                  <a:schemeClr val="tx1"/>
                </a:solidFill>
              </a:defRPr>
            </a:lvl1pPr>
            <a:lvl2pPr marL="501548" indent="0">
              <a:buNone/>
              <a:defRPr sz="2194">
                <a:solidFill>
                  <a:schemeClr val="tx1">
                    <a:tint val="75000"/>
                  </a:schemeClr>
                </a:solidFill>
              </a:defRPr>
            </a:lvl2pPr>
            <a:lvl3pPr marL="1003097" indent="0">
              <a:buNone/>
              <a:defRPr sz="1975">
                <a:solidFill>
                  <a:schemeClr val="tx1">
                    <a:tint val="75000"/>
                  </a:schemeClr>
                </a:solidFill>
              </a:defRPr>
            </a:lvl3pPr>
            <a:lvl4pPr marL="1504645" indent="0">
              <a:buNone/>
              <a:defRPr sz="1755">
                <a:solidFill>
                  <a:schemeClr val="tx1">
                    <a:tint val="75000"/>
                  </a:schemeClr>
                </a:solidFill>
              </a:defRPr>
            </a:lvl4pPr>
            <a:lvl5pPr marL="2006194" indent="0">
              <a:buNone/>
              <a:defRPr sz="1755">
                <a:solidFill>
                  <a:schemeClr val="tx1">
                    <a:tint val="75000"/>
                  </a:schemeClr>
                </a:solidFill>
              </a:defRPr>
            </a:lvl5pPr>
            <a:lvl6pPr marL="2507742" indent="0">
              <a:buNone/>
              <a:defRPr sz="1755">
                <a:solidFill>
                  <a:schemeClr val="tx1">
                    <a:tint val="75000"/>
                  </a:schemeClr>
                </a:solidFill>
              </a:defRPr>
            </a:lvl6pPr>
            <a:lvl7pPr marL="3009290" indent="0">
              <a:buNone/>
              <a:defRPr sz="1755">
                <a:solidFill>
                  <a:schemeClr val="tx1">
                    <a:tint val="75000"/>
                  </a:schemeClr>
                </a:solidFill>
              </a:defRPr>
            </a:lvl7pPr>
            <a:lvl8pPr marL="3510839" indent="0">
              <a:buNone/>
              <a:defRPr sz="1755">
                <a:solidFill>
                  <a:schemeClr val="tx1">
                    <a:tint val="75000"/>
                  </a:schemeClr>
                </a:solidFill>
              </a:defRPr>
            </a:lvl8pPr>
            <a:lvl9pPr marL="4012387" indent="0">
              <a:buNone/>
              <a:defRPr sz="175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7654-59AA-4550-B83E-1442B5DB9E9B}" type="datetimeFigureOut">
              <a:rPr lang="fr-FR" smtClean="0"/>
              <a:t>30/01/2019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9545-8A8A-4391-BD0F-2DA69683FD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1374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9659" y="3167375"/>
            <a:ext cx="4263351" cy="754937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8403" y="3167375"/>
            <a:ext cx="4263351" cy="754937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7654-59AA-4550-B83E-1442B5DB9E9B}" type="datetimeFigureOut">
              <a:rPr lang="fr-FR" smtClean="0"/>
              <a:t>30/01/2019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9545-8A8A-4391-BD0F-2DA69683FD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367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966" y="633477"/>
            <a:ext cx="8652094" cy="229979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0967" y="2916740"/>
            <a:ext cx="4243757" cy="1429449"/>
          </a:xfrm>
        </p:spPr>
        <p:txBody>
          <a:bodyPr anchor="b"/>
          <a:lstStyle>
            <a:lvl1pPr marL="0" indent="0">
              <a:buNone/>
              <a:defRPr sz="2633" b="1"/>
            </a:lvl1pPr>
            <a:lvl2pPr marL="501548" indent="0">
              <a:buNone/>
              <a:defRPr sz="2194" b="1"/>
            </a:lvl2pPr>
            <a:lvl3pPr marL="1003097" indent="0">
              <a:buNone/>
              <a:defRPr sz="1975" b="1"/>
            </a:lvl3pPr>
            <a:lvl4pPr marL="1504645" indent="0">
              <a:buNone/>
              <a:defRPr sz="1755" b="1"/>
            </a:lvl4pPr>
            <a:lvl5pPr marL="2006194" indent="0">
              <a:buNone/>
              <a:defRPr sz="1755" b="1"/>
            </a:lvl5pPr>
            <a:lvl6pPr marL="2507742" indent="0">
              <a:buNone/>
              <a:defRPr sz="1755" b="1"/>
            </a:lvl6pPr>
            <a:lvl7pPr marL="3009290" indent="0">
              <a:buNone/>
              <a:defRPr sz="1755" b="1"/>
            </a:lvl7pPr>
            <a:lvl8pPr marL="3510839" indent="0">
              <a:buNone/>
              <a:defRPr sz="1755" b="1"/>
            </a:lvl8pPr>
            <a:lvl9pPr marL="4012387" indent="0">
              <a:buNone/>
              <a:defRPr sz="1755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0967" y="4346189"/>
            <a:ext cx="4243757" cy="639259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78403" y="2916740"/>
            <a:ext cx="4264657" cy="1429449"/>
          </a:xfrm>
        </p:spPr>
        <p:txBody>
          <a:bodyPr anchor="b"/>
          <a:lstStyle>
            <a:lvl1pPr marL="0" indent="0">
              <a:buNone/>
              <a:defRPr sz="2633" b="1"/>
            </a:lvl1pPr>
            <a:lvl2pPr marL="501548" indent="0">
              <a:buNone/>
              <a:defRPr sz="2194" b="1"/>
            </a:lvl2pPr>
            <a:lvl3pPr marL="1003097" indent="0">
              <a:buNone/>
              <a:defRPr sz="1975" b="1"/>
            </a:lvl3pPr>
            <a:lvl4pPr marL="1504645" indent="0">
              <a:buNone/>
              <a:defRPr sz="1755" b="1"/>
            </a:lvl4pPr>
            <a:lvl5pPr marL="2006194" indent="0">
              <a:buNone/>
              <a:defRPr sz="1755" b="1"/>
            </a:lvl5pPr>
            <a:lvl6pPr marL="2507742" indent="0">
              <a:buNone/>
              <a:defRPr sz="1755" b="1"/>
            </a:lvl6pPr>
            <a:lvl7pPr marL="3009290" indent="0">
              <a:buNone/>
              <a:defRPr sz="1755" b="1"/>
            </a:lvl7pPr>
            <a:lvl8pPr marL="3510839" indent="0">
              <a:buNone/>
              <a:defRPr sz="1755" b="1"/>
            </a:lvl8pPr>
            <a:lvl9pPr marL="4012387" indent="0">
              <a:buNone/>
              <a:defRPr sz="1755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78403" y="4346189"/>
            <a:ext cx="4264657" cy="639259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7654-59AA-4550-B83E-1442B5DB9E9B}" type="datetimeFigureOut">
              <a:rPr lang="fr-FR" smtClean="0"/>
              <a:t>30/01/2019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9545-8A8A-4391-BD0F-2DA69683FD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836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7654-59AA-4550-B83E-1442B5DB9E9B}" type="datetimeFigureOut">
              <a:rPr lang="fr-FR" smtClean="0"/>
              <a:t>30/01/2019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9545-8A8A-4391-BD0F-2DA69683FD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1863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7654-59AA-4550-B83E-1442B5DB9E9B}" type="datetimeFigureOut">
              <a:rPr lang="fr-FR" smtClean="0"/>
              <a:t>30/01/2019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9545-8A8A-4391-BD0F-2DA69683FD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2000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966" y="793221"/>
            <a:ext cx="3235392" cy="2776273"/>
          </a:xfrm>
        </p:spPr>
        <p:txBody>
          <a:bodyPr anchor="b"/>
          <a:lstStyle>
            <a:lvl1pPr>
              <a:defRPr sz="351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4657" y="1713139"/>
            <a:ext cx="5078403" cy="8455514"/>
          </a:xfrm>
        </p:spPr>
        <p:txBody>
          <a:bodyPr/>
          <a:lstStyle>
            <a:lvl1pPr>
              <a:defRPr sz="3510"/>
            </a:lvl1pPr>
            <a:lvl2pPr>
              <a:defRPr sz="3072"/>
            </a:lvl2pPr>
            <a:lvl3pPr>
              <a:defRPr sz="2633"/>
            </a:lvl3pPr>
            <a:lvl4pPr>
              <a:defRPr sz="2194"/>
            </a:lvl4pPr>
            <a:lvl5pPr>
              <a:defRPr sz="2194"/>
            </a:lvl5pPr>
            <a:lvl6pPr>
              <a:defRPr sz="2194"/>
            </a:lvl6pPr>
            <a:lvl7pPr>
              <a:defRPr sz="2194"/>
            </a:lvl7pPr>
            <a:lvl8pPr>
              <a:defRPr sz="2194"/>
            </a:lvl8pPr>
            <a:lvl9pPr>
              <a:defRPr sz="219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0966" y="3569494"/>
            <a:ext cx="3235392" cy="6612929"/>
          </a:xfrm>
        </p:spPr>
        <p:txBody>
          <a:bodyPr/>
          <a:lstStyle>
            <a:lvl1pPr marL="0" indent="0">
              <a:buNone/>
              <a:defRPr sz="1755"/>
            </a:lvl1pPr>
            <a:lvl2pPr marL="501548" indent="0">
              <a:buNone/>
              <a:defRPr sz="1536"/>
            </a:lvl2pPr>
            <a:lvl3pPr marL="1003097" indent="0">
              <a:buNone/>
              <a:defRPr sz="1316"/>
            </a:lvl3pPr>
            <a:lvl4pPr marL="1504645" indent="0">
              <a:buNone/>
              <a:defRPr sz="1097"/>
            </a:lvl4pPr>
            <a:lvl5pPr marL="2006194" indent="0">
              <a:buNone/>
              <a:defRPr sz="1097"/>
            </a:lvl5pPr>
            <a:lvl6pPr marL="2507742" indent="0">
              <a:buNone/>
              <a:defRPr sz="1097"/>
            </a:lvl6pPr>
            <a:lvl7pPr marL="3009290" indent="0">
              <a:buNone/>
              <a:defRPr sz="1097"/>
            </a:lvl7pPr>
            <a:lvl8pPr marL="3510839" indent="0">
              <a:buNone/>
              <a:defRPr sz="1097"/>
            </a:lvl8pPr>
            <a:lvl9pPr marL="4012387" indent="0">
              <a:buNone/>
              <a:defRPr sz="109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7654-59AA-4550-B83E-1442B5DB9E9B}" type="datetimeFigureOut">
              <a:rPr lang="fr-FR" smtClean="0"/>
              <a:t>30/01/2019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9545-8A8A-4391-BD0F-2DA69683FD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7756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966" y="793221"/>
            <a:ext cx="3235392" cy="2776273"/>
          </a:xfrm>
        </p:spPr>
        <p:txBody>
          <a:bodyPr anchor="b"/>
          <a:lstStyle>
            <a:lvl1pPr>
              <a:defRPr sz="351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64657" y="1713139"/>
            <a:ext cx="5078403" cy="8455514"/>
          </a:xfrm>
        </p:spPr>
        <p:txBody>
          <a:bodyPr anchor="t"/>
          <a:lstStyle>
            <a:lvl1pPr marL="0" indent="0">
              <a:buNone/>
              <a:defRPr sz="3510"/>
            </a:lvl1pPr>
            <a:lvl2pPr marL="501548" indent="0">
              <a:buNone/>
              <a:defRPr sz="3072"/>
            </a:lvl2pPr>
            <a:lvl3pPr marL="1003097" indent="0">
              <a:buNone/>
              <a:defRPr sz="2633"/>
            </a:lvl3pPr>
            <a:lvl4pPr marL="1504645" indent="0">
              <a:buNone/>
              <a:defRPr sz="2194"/>
            </a:lvl4pPr>
            <a:lvl5pPr marL="2006194" indent="0">
              <a:buNone/>
              <a:defRPr sz="2194"/>
            </a:lvl5pPr>
            <a:lvl6pPr marL="2507742" indent="0">
              <a:buNone/>
              <a:defRPr sz="2194"/>
            </a:lvl6pPr>
            <a:lvl7pPr marL="3009290" indent="0">
              <a:buNone/>
              <a:defRPr sz="2194"/>
            </a:lvl7pPr>
            <a:lvl8pPr marL="3510839" indent="0">
              <a:buNone/>
              <a:defRPr sz="2194"/>
            </a:lvl8pPr>
            <a:lvl9pPr marL="4012387" indent="0">
              <a:buNone/>
              <a:defRPr sz="2194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0966" y="3569494"/>
            <a:ext cx="3235392" cy="6612929"/>
          </a:xfrm>
        </p:spPr>
        <p:txBody>
          <a:bodyPr/>
          <a:lstStyle>
            <a:lvl1pPr marL="0" indent="0">
              <a:buNone/>
              <a:defRPr sz="1755"/>
            </a:lvl1pPr>
            <a:lvl2pPr marL="501548" indent="0">
              <a:buNone/>
              <a:defRPr sz="1536"/>
            </a:lvl2pPr>
            <a:lvl3pPr marL="1003097" indent="0">
              <a:buNone/>
              <a:defRPr sz="1316"/>
            </a:lvl3pPr>
            <a:lvl4pPr marL="1504645" indent="0">
              <a:buNone/>
              <a:defRPr sz="1097"/>
            </a:lvl4pPr>
            <a:lvl5pPr marL="2006194" indent="0">
              <a:buNone/>
              <a:defRPr sz="1097"/>
            </a:lvl5pPr>
            <a:lvl6pPr marL="2507742" indent="0">
              <a:buNone/>
              <a:defRPr sz="1097"/>
            </a:lvl6pPr>
            <a:lvl7pPr marL="3009290" indent="0">
              <a:buNone/>
              <a:defRPr sz="1097"/>
            </a:lvl7pPr>
            <a:lvl8pPr marL="3510839" indent="0">
              <a:buNone/>
              <a:defRPr sz="1097"/>
            </a:lvl8pPr>
            <a:lvl9pPr marL="4012387" indent="0">
              <a:buNone/>
              <a:defRPr sz="109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7654-59AA-4550-B83E-1442B5DB9E9B}" type="datetimeFigureOut">
              <a:rPr lang="fr-FR" smtClean="0"/>
              <a:t>30/01/2019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9545-8A8A-4391-BD0F-2DA69683FD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4580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660" y="633477"/>
            <a:ext cx="8652094" cy="22997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660" y="3167375"/>
            <a:ext cx="8652094" cy="7549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9660" y="11027976"/>
            <a:ext cx="2257068" cy="63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7654-59AA-4550-B83E-1442B5DB9E9B}" type="datetimeFigureOut">
              <a:rPr lang="fr-FR" smtClean="0"/>
              <a:t>30/01/2019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22906" y="11027976"/>
            <a:ext cx="3385602" cy="63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4685" y="11027976"/>
            <a:ext cx="2257068" cy="63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89545-8A8A-4391-BD0F-2DA69683FD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721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3097" rtl="0" eaLnBrk="1" latinLnBrk="0" hangingPunct="1">
        <a:lnSpc>
          <a:spcPct val="90000"/>
        </a:lnSpc>
        <a:spcBef>
          <a:spcPct val="0"/>
        </a:spcBef>
        <a:buNone/>
        <a:defRPr sz="48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0774" indent="-250774" algn="l" defTabSz="1003097" rtl="0" eaLnBrk="1" latinLnBrk="0" hangingPunct="1">
        <a:lnSpc>
          <a:spcPct val="90000"/>
        </a:lnSpc>
        <a:spcBef>
          <a:spcPts val="1097"/>
        </a:spcBef>
        <a:buFont typeface="Arial" panose="020B0604020202020204" pitchFamily="34" charset="0"/>
        <a:buChar char="•"/>
        <a:defRPr sz="3072" kern="1200">
          <a:solidFill>
            <a:schemeClr val="tx1"/>
          </a:solidFill>
          <a:latin typeface="+mn-lt"/>
          <a:ea typeface="+mn-ea"/>
          <a:cs typeface="+mn-cs"/>
        </a:defRPr>
      </a:lvl1pPr>
      <a:lvl2pPr marL="752323" indent="-250774" algn="l" defTabSz="100309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2633" kern="1200">
          <a:solidFill>
            <a:schemeClr val="tx1"/>
          </a:solidFill>
          <a:latin typeface="+mn-lt"/>
          <a:ea typeface="+mn-ea"/>
          <a:cs typeface="+mn-cs"/>
        </a:defRPr>
      </a:lvl2pPr>
      <a:lvl3pPr marL="1253871" indent="-250774" algn="l" defTabSz="100309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2194" kern="1200">
          <a:solidFill>
            <a:schemeClr val="tx1"/>
          </a:solidFill>
          <a:latin typeface="+mn-lt"/>
          <a:ea typeface="+mn-ea"/>
          <a:cs typeface="+mn-cs"/>
        </a:defRPr>
      </a:lvl3pPr>
      <a:lvl4pPr marL="1755419" indent="-250774" algn="l" defTabSz="100309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5" kern="1200">
          <a:solidFill>
            <a:schemeClr val="tx1"/>
          </a:solidFill>
          <a:latin typeface="+mn-lt"/>
          <a:ea typeface="+mn-ea"/>
          <a:cs typeface="+mn-cs"/>
        </a:defRPr>
      </a:lvl4pPr>
      <a:lvl5pPr marL="2256968" indent="-250774" algn="l" defTabSz="100309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5" kern="1200">
          <a:solidFill>
            <a:schemeClr val="tx1"/>
          </a:solidFill>
          <a:latin typeface="+mn-lt"/>
          <a:ea typeface="+mn-ea"/>
          <a:cs typeface="+mn-cs"/>
        </a:defRPr>
      </a:lvl5pPr>
      <a:lvl6pPr marL="2758516" indent="-250774" algn="l" defTabSz="100309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5" kern="1200">
          <a:solidFill>
            <a:schemeClr val="tx1"/>
          </a:solidFill>
          <a:latin typeface="+mn-lt"/>
          <a:ea typeface="+mn-ea"/>
          <a:cs typeface="+mn-cs"/>
        </a:defRPr>
      </a:lvl6pPr>
      <a:lvl7pPr marL="3260065" indent="-250774" algn="l" defTabSz="100309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5" kern="1200">
          <a:solidFill>
            <a:schemeClr val="tx1"/>
          </a:solidFill>
          <a:latin typeface="+mn-lt"/>
          <a:ea typeface="+mn-ea"/>
          <a:cs typeface="+mn-cs"/>
        </a:defRPr>
      </a:lvl7pPr>
      <a:lvl8pPr marL="3761613" indent="-250774" algn="l" defTabSz="100309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5" kern="1200">
          <a:solidFill>
            <a:schemeClr val="tx1"/>
          </a:solidFill>
          <a:latin typeface="+mn-lt"/>
          <a:ea typeface="+mn-ea"/>
          <a:cs typeface="+mn-cs"/>
        </a:defRPr>
      </a:lvl8pPr>
      <a:lvl9pPr marL="4263161" indent="-250774" algn="l" defTabSz="100309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3097" rtl="0" eaLnBrk="1" latinLnBrk="0" hangingPunct="1">
        <a:defRPr sz="1975" kern="1200">
          <a:solidFill>
            <a:schemeClr val="tx1"/>
          </a:solidFill>
          <a:latin typeface="+mn-lt"/>
          <a:ea typeface="+mn-ea"/>
          <a:cs typeface="+mn-cs"/>
        </a:defRPr>
      </a:lvl1pPr>
      <a:lvl2pPr marL="501548" algn="l" defTabSz="1003097" rtl="0" eaLnBrk="1" latinLnBrk="0" hangingPunct="1">
        <a:defRPr sz="1975" kern="1200">
          <a:solidFill>
            <a:schemeClr val="tx1"/>
          </a:solidFill>
          <a:latin typeface="+mn-lt"/>
          <a:ea typeface="+mn-ea"/>
          <a:cs typeface="+mn-cs"/>
        </a:defRPr>
      </a:lvl2pPr>
      <a:lvl3pPr marL="1003097" algn="l" defTabSz="1003097" rtl="0" eaLnBrk="1" latinLnBrk="0" hangingPunct="1">
        <a:defRPr sz="1975" kern="1200">
          <a:solidFill>
            <a:schemeClr val="tx1"/>
          </a:solidFill>
          <a:latin typeface="+mn-lt"/>
          <a:ea typeface="+mn-ea"/>
          <a:cs typeface="+mn-cs"/>
        </a:defRPr>
      </a:lvl3pPr>
      <a:lvl4pPr marL="1504645" algn="l" defTabSz="1003097" rtl="0" eaLnBrk="1" latinLnBrk="0" hangingPunct="1">
        <a:defRPr sz="1975" kern="1200">
          <a:solidFill>
            <a:schemeClr val="tx1"/>
          </a:solidFill>
          <a:latin typeface="+mn-lt"/>
          <a:ea typeface="+mn-ea"/>
          <a:cs typeface="+mn-cs"/>
        </a:defRPr>
      </a:lvl4pPr>
      <a:lvl5pPr marL="2006194" algn="l" defTabSz="1003097" rtl="0" eaLnBrk="1" latinLnBrk="0" hangingPunct="1">
        <a:defRPr sz="1975" kern="1200">
          <a:solidFill>
            <a:schemeClr val="tx1"/>
          </a:solidFill>
          <a:latin typeface="+mn-lt"/>
          <a:ea typeface="+mn-ea"/>
          <a:cs typeface="+mn-cs"/>
        </a:defRPr>
      </a:lvl5pPr>
      <a:lvl6pPr marL="2507742" algn="l" defTabSz="1003097" rtl="0" eaLnBrk="1" latinLnBrk="0" hangingPunct="1">
        <a:defRPr sz="1975" kern="1200">
          <a:solidFill>
            <a:schemeClr val="tx1"/>
          </a:solidFill>
          <a:latin typeface="+mn-lt"/>
          <a:ea typeface="+mn-ea"/>
          <a:cs typeface="+mn-cs"/>
        </a:defRPr>
      </a:lvl6pPr>
      <a:lvl7pPr marL="3009290" algn="l" defTabSz="1003097" rtl="0" eaLnBrk="1" latinLnBrk="0" hangingPunct="1">
        <a:defRPr sz="1975" kern="1200">
          <a:solidFill>
            <a:schemeClr val="tx1"/>
          </a:solidFill>
          <a:latin typeface="+mn-lt"/>
          <a:ea typeface="+mn-ea"/>
          <a:cs typeface="+mn-cs"/>
        </a:defRPr>
      </a:lvl7pPr>
      <a:lvl8pPr marL="3510839" algn="l" defTabSz="1003097" rtl="0" eaLnBrk="1" latinLnBrk="0" hangingPunct="1">
        <a:defRPr sz="1975" kern="1200">
          <a:solidFill>
            <a:schemeClr val="tx1"/>
          </a:solidFill>
          <a:latin typeface="+mn-lt"/>
          <a:ea typeface="+mn-ea"/>
          <a:cs typeface="+mn-cs"/>
        </a:defRPr>
      </a:lvl8pPr>
      <a:lvl9pPr marL="4012387" algn="l" defTabSz="1003097" rtl="0" eaLnBrk="1" latinLnBrk="0" hangingPunct="1">
        <a:defRPr sz="19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13" Type="http://schemas.openxmlformats.org/officeDocument/2006/relationships/image" Target="../media/image20.emf"/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12" Type="http://schemas.openxmlformats.org/officeDocument/2006/relationships/image" Target="../media/image19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emf"/><Relationship Id="rId11" Type="http://schemas.openxmlformats.org/officeDocument/2006/relationships/image" Target="../media/image18.emf"/><Relationship Id="rId5" Type="http://schemas.openxmlformats.org/officeDocument/2006/relationships/image" Target="../media/image12.emf"/><Relationship Id="rId10" Type="http://schemas.openxmlformats.org/officeDocument/2006/relationships/image" Target="../media/image17.emf"/><Relationship Id="rId4" Type="http://schemas.openxmlformats.org/officeDocument/2006/relationships/image" Target="../media/image11.emf"/><Relationship Id="rId9" Type="http://schemas.openxmlformats.org/officeDocument/2006/relationships/image" Target="../media/image16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ZoneTexte 51"/>
          <p:cNvSpPr txBox="1"/>
          <p:nvPr/>
        </p:nvSpPr>
        <p:spPr>
          <a:xfrm>
            <a:off x="0" y="2922"/>
            <a:ext cx="2210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 smtClean="0"/>
              <a:t>Supplementary</a:t>
            </a:r>
            <a:r>
              <a:rPr lang="fr-FR" sz="1600" b="1" dirty="0" smtClean="0"/>
              <a:t> Figure </a:t>
            </a:r>
            <a:r>
              <a:rPr lang="fr-FR" sz="1600" b="1" dirty="0"/>
              <a:t>1</a:t>
            </a:r>
            <a:endParaRPr lang="fr-FR" sz="1600" b="1" dirty="0"/>
          </a:p>
        </p:txBody>
      </p:sp>
      <p:grpSp>
        <p:nvGrpSpPr>
          <p:cNvPr id="2" name="Groupe 1"/>
          <p:cNvGrpSpPr/>
          <p:nvPr/>
        </p:nvGrpSpPr>
        <p:grpSpPr>
          <a:xfrm>
            <a:off x="708348" y="1877469"/>
            <a:ext cx="8650742" cy="6605730"/>
            <a:chOff x="708348" y="939006"/>
            <a:chExt cx="8650742" cy="6605730"/>
          </a:xfrm>
        </p:grpSpPr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89157" y="939402"/>
              <a:ext cx="1923104" cy="1803400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08218" y="939006"/>
              <a:ext cx="1923104" cy="1720850"/>
            </a:xfrm>
            <a:prstGeom prst="rect">
              <a:avLst/>
            </a:prstGeom>
          </p:spPr>
        </p:pic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35986" y="939402"/>
              <a:ext cx="1923104" cy="1803400"/>
            </a:xfrm>
            <a:prstGeom prst="rect">
              <a:avLst/>
            </a:prstGeom>
          </p:spPr>
        </p:pic>
        <p:pic>
          <p:nvPicPr>
            <p:cNvPr id="53" name="Image 5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37773" y="3130326"/>
              <a:ext cx="1815207" cy="1720850"/>
            </a:xfrm>
            <a:prstGeom prst="rect">
              <a:avLst/>
            </a:prstGeom>
          </p:spPr>
        </p:pic>
        <p:pic>
          <p:nvPicPr>
            <p:cNvPr id="54" name="Image 5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66749" y="3142456"/>
              <a:ext cx="1815207" cy="1720850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27310" y="939006"/>
              <a:ext cx="1897716" cy="1720850"/>
            </a:xfrm>
            <a:prstGeom prst="rect">
              <a:avLst/>
            </a:prstGeom>
          </p:spPr>
        </p:pic>
        <p:cxnSp>
          <p:nvCxnSpPr>
            <p:cNvPr id="15" name="Connecteur droit avec flèche 14"/>
            <p:cNvCxnSpPr/>
            <p:nvPr/>
          </p:nvCxnSpPr>
          <p:spPr>
            <a:xfrm>
              <a:off x="1910875" y="2696209"/>
              <a:ext cx="612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ZoneTexte 16"/>
            <p:cNvSpPr txBox="1"/>
            <p:nvPr/>
          </p:nvSpPr>
          <p:spPr>
            <a:xfrm>
              <a:off x="1012872" y="2555086"/>
              <a:ext cx="89800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/>
                <a:t>Viability</a:t>
              </a:r>
              <a:r>
                <a:rPr lang="fr-FR" sz="1100" dirty="0" smtClean="0"/>
                <a:t> </a:t>
              </a:r>
              <a:r>
                <a:rPr lang="fr-FR" sz="1100" dirty="0" err="1" smtClean="0"/>
                <a:t>Dye</a:t>
              </a:r>
              <a:endParaRPr lang="fr-FR" sz="1100" dirty="0"/>
            </a:p>
          </p:txBody>
        </p:sp>
        <p:cxnSp>
          <p:nvCxnSpPr>
            <p:cNvPr id="18" name="Connecteur droit avec flèche 17"/>
            <p:cNvCxnSpPr/>
            <p:nvPr/>
          </p:nvCxnSpPr>
          <p:spPr>
            <a:xfrm flipH="1" flipV="1">
              <a:off x="839153" y="1238251"/>
              <a:ext cx="0" cy="82391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/>
            <p:cNvSpPr txBox="1"/>
            <p:nvPr/>
          </p:nvSpPr>
          <p:spPr>
            <a:xfrm rot="16200000">
              <a:off x="582512" y="2127086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S</a:t>
              </a:r>
              <a:r>
                <a:rPr lang="fr-FR" sz="1100" dirty="0" smtClean="0"/>
                <a:t>SC-A</a:t>
              </a:r>
              <a:endParaRPr lang="fr-FR" sz="1100" dirty="0"/>
            </a:p>
          </p:txBody>
        </p:sp>
        <p:cxnSp>
          <p:nvCxnSpPr>
            <p:cNvPr id="22" name="Connecteur droit avec flèche 21"/>
            <p:cNvCxnSpPr/>
            <p:nvPr/>
          </p:nvCxnSpPr>
          <p:spPr>
            <a:xfrm>
              <a:off x="3985802" y="2696209"/>
              <a:ext cx="82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ZoneTexte 22"/>
            <p:cNvSpPr txBox="1"/>
            <p:nvPr/>
          </p:nvSpPr>
          <p:spPr>
            <a:xfrm>
              <a:off x="3255439" y="2555086"/>
              <a:ext cx="7633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CD45-APC</a:t>
              </a:r>
              <a:endParaRPr lang="fr-FR" sz="1100" dirty="0"/>
            </a:p>
          </p:txBody>
        </p:sp>
        <p:cxnSp>
          <p:nvCxnSpPr>
            <p:cNvPr id="24" name="Connecteur droit avec flèche 23"/>
            <p:cNvCxnSpPr/>
            <p:nvPr/>
          </p:nvCxnSpPr>
          <p:spPr>
            <a:xfrm flipH="1" flipV="1">
              <a:off x="3081720" y="1528534"/>
              <a:ext cx="0" cy="540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ZoneTexte 24"/>
            <p:cNvSpPr txBox="1"/>
            <p:nvPr/>
          </p:nvSpPr>
          <p:spPr>
            <a:xfrm rot="16200000">
              <a:off x="2825079" y="2127086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S</a:t>
              </a:r>
              <a:r>
                <a:rPr lang="fr-FR" sz="1100" dirty="0" smtClean="0"/>
                <a:t>SC-A</a:t>
              </a:r>
              <a:endParaRPr lang="fr-FR" sz="1100" dirty="0"/>
            </a:p>
          </p:txBody>
        </p:sp>
        <p:cxnSp>
          <p:nvCxnSpPr>
            <p:cNvPr id="26" name="Connecteur droit avec flèche 25"/>
            <p:cNvCxnSpPr/>
            <p:nvPr/>
          </p:nvCxnSpPr>
          <p:spPr>
            <a:xfrm>
              <a:off x="5963301" y="2696209"/>
              <a:ext cx="82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ZoneTexte 26"/>
            <p:cNvSpPr txBox="1"/>
            <p:nvPr/>
          </p:nvSpPr>
          <p:spPr>
            <a:xfrm>
              <a:off x="5443607" y="2555086"/>
              <a:ext cx="5196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SSC-H</a:t>
              </a:r>
              <a:endParaRPr lang="fr-FR" sz="1100" dirty="0"/>
            </a:p>
          </p:txBody>
        </p:sp>
        <p:cxnSp>
          <p:nvCxnSpPr>
            <p:cNvPr id="28" name="Connecteur droit avec flèche 27"/>
            <p:cNvCxnSpPr/>
            <p:nvPr/>
          </p:nvCxnSpPr>
          <p:spPr>
            <a:xfrm flipH="1" flipV="1">
              <a:off x="5269888" y="1238251"/>
              <a:ext cx="0" cy="82391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ZoneTexte 28"/>
            <p:cNvSpPr txBox="1"/>
            <p:nvPr/>
          </p:nvSpPr>
          <p:spPr>
            <a:xfrm rot="16200000">
              <a:off x="5013247" y="2127086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S</a:t>
              </a:r>
              <a:r>
                <a:rPr lang="fr-FR" sz="1100" dirty="0" smtClean="0"/>
                <a:t>SC-A</a:t>
              </a:r>
              <a:endParaRPr lang="fr-FR" sz="1100" dirty="0"/>
            </a:p>
          </p:txBody>
        </p:sp>
        <p:cxnSp>
          <p:nvCxnSpPr>
            <p:cNvPr id="30" name="Connecteur droit avec flèche 29"/>
            <p:cNvCxnSpPr/>
            <p:nvPr/>
          </p:nvCxnSpPr>
          <p:spPr>
            <a:xfrm>
              <a:off x="8190929" y="2696209"/>
              <a:ext cx="82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ZoneTexte 30"/>
            <p:cNvSpPr txBox="1"/>
            <p:nvPr/>
          </p:nvSpPr>
          <p:spPr>
            <a:xfrm>
              <a:off x="7671235" y="2555086"/>
              <a:ext cx="5196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F</a:t>
              </a:r>
              <a:r>
                <a:rPr lang="fr-FR" sz="1100" dirty="0" smtClean="0"/>
                <a:t>SC-H</a:t>
              </a:r>
              <a:endParaRPr lang="fr-FR" sz="1100" dirty="0"/>
            </a:p>
          </p:txBody>
        </p:sp>
        <p:cxnSp>
          <p:nvCxnSpPr>
            <p:cNvPr id="32" name="Connecteur droit avec flèche 31"/>
            <p:cNvCxnSpPr/>
            <p:nvPr/>
          </p:nvCxnSpPr>
          <p:spPr>
            <a:xfrm flipH="1" flipV="1">
              <a:off x="7497516" y="1306831"/>
              <a:ext cx="0" cy="720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ZoneTexte 32"/>
            <p:cNvSpPr txBox="1"/>
            <p:nvPr/>
          </p:nvSpPr>
          <p:spPr>
            <a:xfrm rot="16200000">
              <a:off x="7240875" y="2127086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FSC-A</a:t>
              </a:r>
              <a:endParaRPr lang="fr-FR" sz="1100" dirty="0"/>
            </a:p>
          </p:txBody>
        </p:sp>
        <p:cxnSp>
          <p:nvCxnSpPr>
            <p:cNvPr id="34" name="Connecteur droit avec flèche 33"/>
            <p:cNvCxnSpPr/>
            <p:nvPr/>
          </p:nvCxnSpPr>
          <p:spPr>
            <a:xfrm>
              <a:off x="4114229" y="4976547"/>
              <a:ext cx="684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ZoneTexte 34"/>
            <p:cNvSpPr txBox="1"/>
            <p:nvPr/>
          </p:nvSpPr>
          <p:spPr>
            <a:xfrm>
              <a:off x="3183055" y="4835424"/>
              <a:ext cx="9749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Foxp3-Vio515</a:t>
              </a:r>
              <a:endParaRPr lang="fr-FR" sz="1100" dirty="0"/>
            </a:p>
          </p:txBody>
        </p:sp>
        <p:cxnSp>
          <p:nvCxnSpPr>
            <p:cNvPr id="36" name="Connecteur droit avec flèche 35"/>
            <p:cNvCxnSpPr/>
            <p:nvPr/>
          </p:nvCxnSpPr>
          <p:spPr>
            <a:xfrm flipH="1" flipV="1">
              <a:off x="2939661" y="3236061"/>
              <a:ext cx="0" cy="540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ZoneTexte 36"/>
            <p:cNvSpPr txBox="1"/>
            <p:nvPr/>
          </p:nvSpPr>
          <p:spPr>
            <a:xfrm rot="16200000">
              <a:off x="2382253" y="4219816"/>
              <a:ext cx="11208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CD25-PE-Vio770</a:t>
              </a:r>
              <a:endParaRPr lang="fr-FR" sz="1100" dirty="0"/>
            </a:p>
          </p:txBody>
        </p:sp>
        <p:cxnSp>
          <p:nvCxnSpPr>
            <p:cNvPr id="38" name="Connecteur droit avec flèche 37"/>
            <p:cNvCxnSpPr/>
            <p:nvPr/>
          </p:nvCxnSpPr>
          <p:spPr>
            <a:xfrm>
              <a:off x="6296901" y="4976547"/>
              <a:ext cx="756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ZoneTexte 38"/>
            <p:cNvSpPr txBox="1"/>
            <p:nvPr/>
          </p:nvSpPr>
          <p:spPr>
            <a:xfrm>
              <a:off x="5454505" y="4835424"/>
              <a:ext cx="8354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CD8-BV605</a:t>
              </a:r>
              <a:endParaRPr lang="fr-FR" sz="1100" dirty="0"/>
            </a:p>
          </p:txBody>
        </p:sp>
        <p:cxnSp>
          <p:nvCxnSpPr>
            <p:cNvPr id="40" name="Connecteur droit avec flèche 39"/>
            <p:cNvCxnSpPr/>
            <p:nvPr/>
          </p:nvCxnSpPr>
          <p:spPr>
            <a:xfrm flipH="1" flipV="1">
              <a:off x="5277786" y="3245586"/>
              <a:ext cx="0" cy="792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ZoneTexte 40"/>
            <p:cNvSpPr txBox="1"/>
            <p:nvPr/>
          </p:nvSpPr>
          <p:spPr>
            <a:xfrm rot="16200000">
              <a:off x="4778086" y="4388374"/>
              <a:ext cx="100540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CD4-VioGrenn</a:t>
              </a:r>
              <a:endParaRPr lang="fr-FR" sz="1100" dirty="0"/>
            </a:p>
          </p:txBody>
        </p:sp>
        <p:cxnSp>
          <p:nvCxnSpPr>
            <p:cNvPr id="42" name="Connecteur droit avec flèche 41"/>
            <p:cNvCxnSpPr/>
            <p:nvPr/>
          </p:nvCxnSpPr>
          <p:spPr>
            <a:xfrm>
              <a:off x="8358684" y="4976547"/>
              <a:ext cx="82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ZoneTexte 42"/>
            <p:cNvSpPr txBox="1"/>
            <p:nvPr/>
          </p:nvSpPr>
          <p:spPr>
            <a:xfrm>
              <a:off x="7628321" y="4835424"/>
              <a:ext cx="7633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CD45-APC</a:t>
              </a:r>
              <a:endParaRPr lang="fr-FR" sz="1100" dirty="0"/>
            </a:p>
          </p:txBody>
        </p:sp>
        <p:cxnSp>
          <p:nvCxnSpPr>
            <p:cNvPr id="44" name="Connecteur droit avec flèche 43"/>
            <p:cNvCxnSpPr/>
            <p:nvPr/>
          </p:nvCxnSpPr>
          <p:spPr>
            <a:xfrm flipH="1" flipV="1">
              <a:off x="7463733" y="3274739"/>
              <a:ext cx="0" cy="82391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ZoneTexte 44"/>
            <p:cNvSpPr txBox="1"/>
            <p:nvPr/>
          </p:nvSpPr>
          <p:spPr>
            <a:xfrm rot="16200000">
              <a:off x="7084632" y="4340299"/>
              <a:ext cx="7601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CD3-A700</a:t>
              </a:r>
              <a:endParaRPr lang="fr-FR" sz="1100" dirty="0"/>
            </a:p>
          </p:txBody>
        </p:sp>
        <p:cxnSp>
          <p:nvCxnSpPr>
            <p:cNvPr id="46" name="Connecteur droit avec flèche 45"/>
            <p:cNvCxnSpPr/>
            <p:nvPr/>
          </p:nvCxnSpPr>
          <p:spPr>
            <a:xfrm>
              <a:off x="2419963" y="2391409"/>
              <a:ext cx="46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avec flèche 46"/>
            <p:cNvCxnSpPr/>
            <p:nvPr/>
          </p:nvCxnSpPr>
          <p:spPr>
            <a:xfrm>
              <a:off x="4741813" y="2372993"/>
              <a:ext cx="360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avec flèche 47"/>
            <p:cNvCxnSpPr/>
            <p:nvPr/>
          </p:nvCxnSpPr>
          <p:spPr>
            <a:xfrm>
              <a:off x="6845301" y="2355211"/>
              <a:ext cx="360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avec flèche 48"/>
            <p:cNvCxnSpPr/>
            <p:nvPr/>
          </p:nvCxnSpPr>
          <p:spPr>
            <a:xfrm rot="5400000">
              <a:off x="8255148" y="2936236"/>
              <a:ext cx="360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/>
            <p:nvPr/>
          </p:nvCxnSpPr>
          <p:spPr>
            <a:xfrm rot="10800000">
              <a:off x="6897689" y="3389105"/>
              <a:ext cx="360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avec flèche 50"/>
            <p:cNvCxnSpPr/>
            <p:nvPr/>
          </p:nvCxnSpPr>
          <p:spPr>
            <a:xfrm flipH="1">
              <a:off x="4914847" y="3587587"/>
              <a:ext cx="84584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ZoneTexte 55"/>
            <p:cNvSpPr txBox="1"/>
            <p:nvPr/>
          </p:nvSpPr>
          <p:spPr>
            <a:xfrm>
              <a:off x="3319257" y="2944597"/>
              <a:ext cx="14302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/>
                <a:t>Gated</a:t>
              </a:r>
              <a:r>
                <a:rPr lang="fr-FR" sz="1100" dirty="0" smtClean="0"/>
                <a:t> on CD4</a:t>
              </a:r>
              <a:r>
                <a:rPr lang="fr-FR" sz="1100" baseline="30000" dirty="0" smtClean="0"/>
                <a:t>+</a:t>
              </a:r>
              <a:r>
                <a:rPr lang="fr-FR" sz="1100" dirty="0" smtClean="0"/>
                <a:t> T </a:t>
              </a:r>
              <a:r>
                <a:rPr lang="fr-FR" sz="1100" dirty="0" err="1" smtClean="0"/>
                <a:t>cells</a:t>
              </a:r>
              <a:endParaRPr lang="fr-FR" sz="1100" dirty="0"/>
            </a:p>
          </p:txBody>
        </p:sp>
        <p:cxnSp>
          <p:nvCxnSpPr>
            <p:cNvPr id="57" name="Connecteur droit avec flèche 56"/>
            <p:cNvCxnSpPr/>
            <p:nvPr/>
          </p:nvCxnSpPr>
          <p:spPr>
            <a:xfrm>
              <a:off x="6203605" y="7424249"/>
              <a:ext cx="82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ZoneTexte 57"/>
            <p:cNvSpPr txBox="1"/>
            <p:nvPr/>
          </p:nvSpPr>
          <p:spPr>
            <a:xfrm>
              <a:off x="5473242" y="7283126"/>
              <a:ext cx="6912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CD8-APC</a:t>
              </a:r>
              <a:endParaRPr lang="fr-FR" sz="1100" dirty="0"/>
            </a:p>
          </p:txBody>
        </p:sp>
        <p:cxnSp>
          <p:nvCxnSpPr>
            <p:cNvPr id="59" name="Connecteur droit avec flèche 58"/>
            <p:cNvCxnSpPr/>
            <p:nvPr/>
          </p:nvCxnSpPr>
          <p:spPr>
            <a:xfrm flipH="1" flipV="1">
              <a:off x="5308654" y="5722441"/>
              <a:ext cx="0" cy="288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ZoneTexte 59"/>
            <p:cNvSpPr txBox="1"/>
            <p:nvPr/>
          </p:nvSpPr>
          <p:spPr>
            <a:xfrm rot="16200000">
              <a:off x="4565747" y="6589721"/>
              <a:ext cx="14750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TIGIT – PE-</a:t>
              </a:r>
              <a:r>
                <a:rPr lang="fr-FR" sz="1100" dirty="0" err="1" smtClean="0"/>
                <a:t>Dazzle</a:t>
              </a:r>
              <a:r>
                <a:rPr lang="fr-FR" sz="1100" dirty="0" smtClean="0"/>
                <a:t> 594</a:t>
              </a:r>
              <a:endParaRPr lang="fr-FR" sz="1100" dirty="0"/>
            </a:p>
          </p:txBody>
        </p:sp>
        <p:pic>
          <p:nvPicPr>
            <p:cNvPr id="62" name="Image 6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049926" y="3141786"/>
              <a:ext cx="1827901" cy="1720850"/>
            </a:xfrm>
            <a:prstGeom prst="rect">
              <a:avLst/>
            </a:prstGeom>
          </p:spPr>
        </p:pic>
        <p:pic>
          <p:nvPicPr>
            <p:cNvPr id="63" name="Image 6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366320" y="5650550"/>
              <a:ext cx="1891369" cy="1720850"/>
            </a:xfrm>
            <a:prstGeom prst="rect">
              <a:avLst/>
            </a:prstGeom>
          </p:spPr>
        </p:pic>
        <p:cxnSp>
          <p:nvCxnSpPr>
            <p:cNvPr id="64" name="Connecteur droit avec flèche 63"/>
            <p:cNvCxnSpPr/>
            <p:nvPr/>
          </p:nvCxnSpPr>
          <p:spPr>
            <a:xfrm rot="5400000">
              <a:off x="6116901" y="5277034"/>
              <a:ext cx="360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ZoneTexte 64"/>
            <p:cNvSpPr txBox="1"/>
            <p:nvPr/>
          </p:nvSpPr>
          <p:spPr>
            <a:xfrm>
              <a:off x="5595101" y="5446715"/>
              <a:ext cx="14302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/>
                <a:t>Gated</a:t>
              </a:r>
              <a:r>
                <a:rPr lang="fr-FR" sz="1100" dirty="0" smtClean="0"/>
                <a:t> on CD8</a:t>
              </a:r>
              <a:r>
                <a:rPr lang="fr-FR" sz="1100" baseline="30000" dirty="0" smtClean="0"/>
                <a:t>+ </a:t>
              </a:r>
              <a:r>
                <a:rPr lang="fr-FR" sz="1100" dirty="0" smtClean="0"/>
                <a:t>T </a:t>
              </a:r>
              <a:r>
                <a:rPr lang="fr-FR" sz="1100" dirty="0" err="1" smtClean="0"/>
                <a:t>cells</a:t>
              </a:r>
              <a:endParaRPr lang="fr-FR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3352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ZoneTexte 67"/>
          <p:cNvSpPr txBox="1"/>
          <p:nvPr/>
        </p:nvSpPr>
        <p:spPr>
          <a:xfrm>
            <a:off x="0" y="2922"/>
            <a:ext cx="2210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 smtClean="0"/>
              <a:t>Supplementary</a:t>
            </a:r>
            <a:r>
              <a:rPr lang="fr-FR" sz="1600" b="1" dirty="0" smtClean="0"/>
              <a:t> Figure </a:t>
            </a:r>
            <a:r>
              <a:rPr lang="fr-FR" sz="1600" b="1" dirty="0" smtClean="0"/>
              <a:t>2</a:t>
            </a:r>
            <a:endParaRPr lang="fr-FR" sz="1600" b="1" dirty="0"/>
          </a:p>
        </p:txBody>
      </p:sp>
      <p:grpSp>
        <p:nvGrpSpPr>
          <p:cNvPr id="2" name="Groupe 1"/>
          <p:cNvGrpSpPr/>
          <p:nvPr/>
        </p:nvGrpSpPr>
        <p:grpSpPr>
          <a:xfrm>
            <a:off x="629279" y="217408"/>
            <a:ext cx="8778673" cy="11081529"/>
            <a:chOff x="629279" y="217408"/>
            <a:chExt cx="8778673" cy="11081529"/>
          </a:xfrm>
        </p:grpSpPr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44138" y="7009419"/>
              <a:ext cx="1865982" cy="1720850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9283" y="4692412"/>
              <a:ext cx="1954838" cy="1720850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18007" y="4689409"/>
              <a:ext cx="1923104" cy="1720850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72008" y="4660268"/>
              <a:ext cx="1923104" cy="1803400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66337" y="4648170"/>
              <a:ext cx="1923104" cy="1803400"/>
            </a:xfrm>
            <a:prstGeom prst="rect">
              <a:avLst/>
            </a:prstGeom>
          </p:spPr>
        </p:pic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472155" y="6979789"/>
              <a:ext cx="1935797" cy="1720850"/>
            </a:xfrm>
            <a:prstGeom prst="rect">
              <a:avLst/>
            </a:prstGeom>
          </p:spPr>
        </p:pic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407189" y="9316477"/>
              <a:ext cx="1872329" cy="1720850"/>
            </a:xfrm>
            <a:prstGeom prst="rect">
              <a:avLst/>
            </a:prstGeom>
          </p:spPr>
        </p:pic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126394" y="7008360"/>
              <a:ext cx="1789819" cy="1720850"/>
            </a:xfrm>
            <a:prstGeom prst="rect">
              <a:avLst/>
            </a:prstGeom>
          </p:spPr>
        </p:pic>
        <p:pic>
          <p:nvPicPr>
            <p:cNvPr id="27" name="Image 26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981943" y="2381089"/>
              <a:ext cx="1923104" cy="1803400"/>
            </a:xfrm>
            <a:prstGeom prst="rect">
              <a:avLst/>
            </a:prstGeom>
          </p:spPr>
        </p:pic>
        <p:cxnSp>
          <p:nvCxnSpPr>
            <p:cNvPr id="48" name="Connecteur droit avec flèche 47"/>
            <p:cNvCxnSpPr/>
            <p:nvPr/>
          </p:nvCxnSpPr>
          <p:spPr>
            <a:xfrm>
              <a:off x="1908006" y="6483823"/>
              <a:ext cx="612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ZoneTexte 48"/>
            <p:cNvSpPr txBox="1"/>
            <p:nvPr/>
          </p:nvSpPr>
          <p:spPr>
            <a:xfrm>
              <a:off x="1010003" y="6342700"/>
              <a:ext cx="89800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/>
                <a:t>Viability</a:t>
              </a:r>
              <a:r>
                <a:rPr lang="fr-FR" sz="1100" dirty="0" smtClean="0"/>
                <a:t> </a:t>
              </a:r>
              <a:r>
                <a:rPr lang="fr-FR" sz="1100" dirty="0" err="1" smtClean="0"/>
                <a:t>Dye</a:t>
              </a:r>
              <a:endParaRPr lang="fr-FR" sz="1100" dirty="0"/>
            </a:p>
          </p:txBody>
        </p:sp>
        <p:cxnSp>
          <p:nvCxnSpPr>
            <p:cNvPr id="50" name="Connecteur droit avec flèche 49"/>
            <p:cNvCxnSpPr/>
            <p:nvPr/>
          </p:nvCxnSpPr>
          <p:spPr>
            <a:xfrm flipH="1" flipV="1">
              <a:off x="760084" y="5079205"/>
              <a:ext cx="0" cy="82391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ZoneTexte 50"/>
            <p:cNvSpPr txBox="1"/>
            <p:nvPr/>
          </p:nvSpPr>
          <p:spPr>
            <a:xfrm rot="16200000">
              <a:off x="503443" y="5968040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S</a:t>
              </a:r>
              <a:r>
                <a:rPr lang="fr-FR" sz="1100" dirty="0" smtClean="0"/>
                <a:t>SC-A</a:t>
              </a:r>
              <a:endParaRPr lang="fr-FR" sz="1100" dirty="0"/>
            </a:p>
          </p:txBody>
        </p:sp>
        <p:cxnSp>
          <p:nvCxnSpPr>
            <p:cNvPr id="52" name="Connecteur droit avec flèche 51"/>
            <p:cNvCxnSpPr/>
            <p:nvPr/>
          </p:nvCxnSpPr>
          <p:spPr>
            <a:xfrm>
              <a:off x="3890440" y="6442457"/>
              <a:ext cx="82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ZoneTexte 52"/>
            <p:cNvSpPr txBox="1"/>
            <p:nvPr/>
          </p:nvSpPr>
          <p:spPr>
            <a:xfrm>
              <a:off x="3160077" y="6301334"/>
              <a:ext cx="7633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CD45-APC</a:t>
              </a:r>
              <a:endParaRPr lang="fr-FR" sz="1100" dirty="0"/>
            </a:p>
          </p:txBody>
        </p:sp>
        <p:cxnSp>
          <p:nvCxnSpPr>
            <p:cNvPr id="54" name="Connecteur droit avec flèche 53"/>
            <p:cNvCxnSpPr/>
            <p:nvPr/>
          </p:nvCxnSpPr>
          <p:spPr>
            <a:xfrm flipH="1" flipV="1">
              <a:off x="3066151" y="5070315"/>
              <a:ext cx="0" cy="82391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ZoneTexte 54"/>
            <p:cNvSpPr txBox="1"/>
            <p:nvPr/>
          </p:nvSpPr>
          <p:spPr>
            <a:xfrm rot="16200000">
              <a:off x="2809510" y="5959150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S</a:t>
              </a:r>
              <a:r>
                <a:rPr lang="fr-FR" sz="1100" dirty="0" smtClean="0"/>
                <a:t>SC-A</a:t>
              </a:r>
              <a:endParaRPr lang="fr-FR" sz="1100" dirty="0"/>
            </a:p>
          </p:txBody>
        </p:sp>
        <p:cxnSp>
          <p:nvCxnSpPr>
            <p:cNvPr id="56" name="Connecteur droit avec flèche 55"/>
            <p:cNvCxnSpPr/>
            <p:nvPr/>
          </p:nvCxnSpPr>
          <p:spPr>
            <a:xfrm>
              <a:off x="5954082" y="6445723"/>
              <a:ext cx="82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ZoneTexte 56"/>
            <p:cNvSpPr txBox="1"/>
            <p:nvPr/>
          </p:nvSpPr>
          <p:spPr>
            <a:xfrm>
              <a:off x="5434388" y="6304600"/>
              <a:ext cx="5196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SSC-H</a:t>
              </a:r>
              <a:endParaRPr lang="fr-FR" sz="1100" dirty="0"/>
            </a:p>
          </p:txBody>
        </p:sp>
        <p:cxnSp>
          <p:nvCxnSpPr>
            <p:cNvPr id="58" name="Connecteur droit avec flèche 57"/>
            <p:cNvCxnSpPr/>
            <p:nvPr/>
          </p:nvCxnSpPr>
          <p:spPr>
            <a:xfrm flipH="1" flipV="1">
              <a:off x="5254319" y="5070315"/>
              <a:ext cx="0" cy="82391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ZoneTexte 58"/>
            <p:cNvSpPr txBox="1"/>
            <p:nvPr/>
          </p:nvSpPr>
          <p:spPr>
            <a:xfrm rot="16200000">
              <a:off x="4997678" y="5959150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S</a:t>
              </a:r>
              <a:r>
                <a:rPr lang="fr-FR" sz="1100" dirty="0" smtClean="0"/>
                <a:t>SC-A</a:t>
              </a:r>
              <a:endParaRPr lang="fr-FR" sz="1100" dirty="0"/>
            </a:p>
          </p:txBody>
        </p:sp>
        <p:cxnSp>
          <p:nvCxnSpPr>
            <p:cNvPr id="60" name="Connecteur droit avec flèche 59"/>
            <p:cNvCxnSpPr/>
            <p:nvPr/>
          </p:nvCxnSpPr>
          <p:spPr>
            <a:xfrm>
              <a:off x="8181710" y="6445723"/>
              <a:ext cx="82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ZoneTexte 60"/>
            <p:cNvSpPr txBox="1"/>
            <p:nvPr/>
          </p:nvSpPr>
          <p:spPr>
            <a:xfrm>
              <a:off x="7662016" y="6304600"/>
              <a:ext cx="5196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F</a:t>
              </a:r>
              <a:r>
                <a:rPr lang="fr-FR" sz="1100" dirty="0" smtClean="0"/>
                <a:t>SC-H</a:t>
              </a:r>
              <a:endParaRPr lang="fr-FR" sz="1100" dirty="0"/>
            </a:p>
          </p:txBody>
        </p:sp>
        <p:cxnSp>
          <p:nvCxnSpPr>
            <p:cNvPr id="62" name="Connecteur droit avec flèche 61"/>
            <p:cNvCxnSpPr/>
            <p:nvPr/>
          </p:nvCxnSpPr>
          <p:spPr>
            <a:xfrm flipH="1" flipV="1">
              <a:off x="7494647" y="5094445"/>
              <a:ext cx="0" cy="720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ZoneTexte 62"/>
            <p:cNvSpPr txBox="1"/>
            <p:nvPr/>
          </p:nvSpPr>
          <p:spPr>
            <a:xfrm rot="16200000">
              <a:off x="7238006" y="5914700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FSC-A</a:t>
              </a:r>
              <a:endParaRPr lang="fr-FR" sz="1100" dirty="0"/>
            </a:p>
          </p:txBody>
        </p:sp>
        <p:cxnSp>
          <p:nvCxnSpPr>
            <p:cNvPr id="64" name="Connecteur droit avec flèche 63"/>
            <p:cNvCxnSpPr/>
            <p:nvPr/>
          </p:nvCxnSpPr>
          <p:spPr>
            <a:xfrm>
              <a:off x="6446243" y="11194037"/>
              <a:ext cx="684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ZoneTexte 64"/>
            <p:cNvSpPr txBox="1"/>
            <p:nvPr/>
          </p:nvSpPr>
          <p:spPr>
            <a:xfrm>
              <a:off x="5515069" y="11037327"/>
              <a:ext cx="9380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Ly6C-VioBlue</a:t>
              </a:r>
              <a:endParaRPr lang="fr-FR" sz="1100" dirty="0"/>
            </a:p>
          </p:txBody>
        </p:sp>
        <p:cxnSp>
          <p:nvCxnSpPr>
            <p:cNvPr id="66" name="Connecteur droit avec flèche 65"/>
            <p:cNvCxnSpPr>
              <a:stCxn id="67" idx="3"/>
            </p:cNvCxnSpPr>
            <p:nvPr/>
          </p:nvCxnSpPr>
          <p:spPr>
            <a:xfrm flipV="1">
              <a:off x="5330473" y="9429316"/>
              <a:ext cx="7877" cy="51037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ZoneTexte 66"/>
            <p:cNvSpPr txBox="1"/>
            <p:nvPr/>
          </p:nvSpPr>
          <p:spPr>
            <a:xfrm rot="16200000">
              <a:off x="4887082" y="10252274"/>
              <a:ext cx="8867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Ly6G-BV785</a:t>
              </a:r>
              <a:endParaRPr lang="fr-FR" sz="1100" dirty="0"/>
            </a:p>
          </p:txBody>
        </p:sp>
        <p:cxnSp>
          <p:nvCxnSpPr>
            <p:cNvPr id="70" name="Connecteur droit avec flèche 69"/>
            <p:cNvCxnSpPr>
              <a:stCxn id="71" idx="3"/>
            </p:cNvCxnSpPr>
            <p:nvPr/>
          </p:nvCxnSpPr>
          <p:spPr>
            <a:xfrm flipH="1" flipV="1">
              <a:off x="5281267" y="7041221"/>
              <a:ext cx="3002" cy="61299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ZoneTexte 70"/>
            <p:cNvSpPr txBox="1"/>
            <p:nvPr/>
          </p:nvSpPr>
          <p:spPr>
            <a:xfrm rot="16200000">
              <a:off x="4623671" y="8184009"/>
              <a:ext cx="13211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F4/80 </a:t>
              </a:r>
              <a:r>
                <a:rPr lang="fr-FR" sz="1100" dirty="0" smtClean="0"/>
                <a:t>PerCP-vio700</a:t>
              </a:r>
              <a:endParaRPr lang="fr-FR" sz="1100" dirty="0"/>
            </a:p>
          </p:txBody>
        </p:sp>
        <p:cxnSp>
          <p:nvCxnSpPr>
            <p:cNvPr id="72" name="Connecteur droit avec flèche 71"/>
            <p:cNvCxnSpPr/>
            <p:nvPr/>
          </p:nvCxnSpPr>
          <p:spPr>
            <a:xfrm>
              <a:off x="8737240" y="8826501"/>
              <a:ext cx="432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ZoneTexte 72"/>
            <p:cNvSpPr txBox="1"/>
            <p:nvPr/>
          </p:nvSpPr>
          <p:spPr>
            <a:xfrm>
              <a:off x="7625877" y="8669791"/>
              <a:ext cx="11512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CD11b-VioGrenn</a:t>
              </a:r>
              <a:endParaRPr lang="fr-FR" sz="1100" dirty="0"/>
            </a:p>
          </p:txBody>
        </p:sp>
        <p:cxnSp>
          <p:nvCxnSpPr>
            <p:cNvPr id="74" name="Connecteur droit avec flèche 73"/>
            <p:cNvCxnSpPr/>
            <p:nvPr/>
          </p:nvCxnSpPr>
          <p:spPr>
            <a:xfrm flipH="1" flipV="1">
              <a:off x="7472155" y="7448231"/>
              <a:ext cx="0" cy="684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ZoneTexte 74"/>
            <p:cNvSpPr txBox="1"/>
            <p:nvPr/>
          </p:nvSpPr>
          <p:spPr>
            <a:xfrm rot="16200000">
              <a:off x="7205619" y="8194593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SSC-A</a:t>
              </a:r>
              <a:endParaRPr lang="fr-FR" sz="1100" dirty="0"/>
            </a:p>
          </p:txBody>
        </p:sp>
        <p:cxnSp>
          <p:nvCxnSpPr>
            <p:cNvPr id="76" name="Connecteur droit avec flèche 75"/>
            <p:cNvCxnSpPr/>
            <p:nvPr/>
          </p:nvCxnSpPr>
          <p:spPr>
            <a:xfrm>
              <a:off x="2635588" y="5542178"/>
              <a:ext cx="360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avec flèche 76"/>
            <p:cNvCxnSpPr/>
            <p:nvPr/>
          </p:nvCxnSpPr>
          <p:spPr>
            <a:xfrm>
              <a:off x="4792074" y="5516781"/>
              <a:ext cx="360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avec flèche 77"/>
            <p:cNvCxnSpPr/>
            <p:nvPr/>
          </p:nvCxnSpPr>
          <p:spPr>
            <a:xfrm>
              <a:off x="7003842" y="5538369"/>
              <a:ext cx="360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avec flèche 78"/>
            <p:cNvCxnSpPr/>
            <p:nvPr/>
          </p:nvCxnSpPr>
          <p:spPr>
            <a:xfrm rot="5400000">
              <a:off x="8252279" y="6723850"/>
              <a:ext cx="360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avec flèche 86"/>
            <p:cNvCxnSpPr/>
            <p:nvPr/>
          </p:nvCxnSpPr>
          <p:spPr>
            <a:xfrm>
              <a:off x="4504564" y="8822420"/>
              <a:ext cx="324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ZoneTexte 87"/>
            <p:cNvSpPr txBox="1"/>
            <p:nvPr/>
          </p:nvSpPr>
          <p:spPr>
            <a:xfrm>
              <a:off x="3179202" y="8665710"/>
              <a:ext cx="14077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CD206-PE-Dazzle 594</a:t>
              </a:r>
              <a:endParaRPr lang="fr-FR" sz="1100" dirty="0"/>
            </a:p>
          </p:txBody>
        </p:sp>
        <p:cxnSp>
          <p:nvCxnSpPr>
            <p:cNvPr id="89" name="Connecteur droit avec flèche 88"/>
            <p:cNvCxnSpPr/>
            <p:nvPr/>
          </p:nvCxnSpPr>
          <p:spPr>
            <a:xfrm flipH="1" flipV="1">
              <a:off x="3051503" y="7103401"/>
              <a:ext cx="0" cy="828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ZoneTexte 89"/>
            <p:cNvSpPr txBox="1"/>
            <p:nvPr/>
          </p:nvSpPr>
          <p:spPr>
            <a:xfrm rot="16200000">
              <a:off x="2598291" y="8246189"/>
              <a:ext cx="91242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MHC-II A488</a:t>
              </a:r>
              <a:endParaRPr lang="fr-FR" sz="1100" dirty="0"/>
            </a:p>
          </p:txBody>
        </p:sp>
        <p:cxnSp>
          <p:nvCxnSpPr>
            <p:cNvPr id="92" name="Connecteur droit avec flèche 91"/>
            <p:cNvCxnSpPr/>
            <p:nvPr/>
          </p:nvCxnSpPr>
          <p:spPr>
            <a:xfrm>
              <a:off x="6626432" y="8831342"/>
              <a:ext cx="432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ZoneTexte 92"/>
            <p:cNvSpPr txBox="1"/>
            <p:nvPr/>
          </p:nvSpPr>
          <p:spPr>
            <a:xfrm>
              <a:off x="5515069" y="8674632"/>
              <a:ext cx="11512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CD11b-VioGrenn</a:t>
              </a:r>
              <a:endParaRPr lang="fr-FR" sz="1100" dirty="0"/>
            </a:p>
          </p:txBody>
        </p:sp>
        <p:sp>
          <p:nvSpPr>
            <p:cNvPr id="95" name="ZoneTexte 94"/>
            <p:cNvSpPr txBox="1"/>
            <p:nvPr/>
          </p:nvSpPr>
          <p:spPr>
            <a:xfrm>
              <a:off x="3528649" y="6830950"/>
              <a:ext cx="106952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/>
                <a:t>Gated</a:t>
              </a:r>
              <a:r>
                <a:rPr lang="fr-FR" sz="1100" dirty="0" smtClean="0"/>
                <a:t> on </a:t>
              </a:r>
              <a:r>
                <a:rPr lang="fr-FR" sz="1100" dirty="0" err="1" smtClean="0"/>
                <a:t>TAMs</a:t>
              </a:r>
              <a:endParaRPr lang="fr-FR" sz="1100" baseline="30000" dirty="0"/>
            </a:p>
          </p:txBody>
        </p:sp>
        <p:cxnSp>
          <p:nvCxnSpPr>
            <p:cNvPr id="96" name="Connecteur droit avec flèche 95"/>
            <p:cNvCxnSpPr/>
            <p:nvPr/>
          </p:nvCxnSpPr>
          <p:spPr>
            <a:xfrm rot="10800000">
              <a:off x="4857772" y="7820958"/>
              <a:ext cx="324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ZoneTexte 97"/>
            <p:cNvSpPr txBox="1"/>
            <p:nvPr/>
          </p:nvSpPr>
          <p:spPr>
            <a:xfrm>
              <a:off x="5737736" y="6825959"/>
              <a:ext cx="119936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/>
                <a:t>Gated</a:t>
              </a:r>
              <a:r>
                <a:rPr lang="fr-FR" sz="1100" dirty="0" smtClean="0"/>
                <a:t> on CD11b</a:t>
              </a:r>
              <a:r>
                <a:rPr lang="fr-FR" sz="1100" baseline="30000" dirty="0" smtClean="0"/>
                <a:t>+</a:t>
              </a:r>
              <a:endParaRPr lang="fr-FR" sz="1100" baseline="30000" dirty="0"/>
            </a:p>
          </p:txBody>
        </p:sp>
        <p:cxnSp>
          <p:nvCxnSpPr>
            <p:cNvPr id="69" name="Connecteur droit avec flèche 68"/>
            <p:cNvCxnSpPr/>
            <p:nvPr/>
          </p:nvCxnSpPr>
          <p:spPr>
            <a:xfrm>
              <a:off x="3695792" y="4255649"/>
              <a:ext cx="82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ZoneTexte 80"/>
            <p:cNvSpPr txBox="1"/>
            <p:nvPr/>
          </p:nvSpPr>
          <p:spPr>
            <a:xfrm>
              <a:off x="3176098" y="4114526"/>
              <a:ext cx="5196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SSC-H</a:t>
              </a:r>
              <a:endParaRPr lang="fr-FR" sz="1100" dirty="0"/>
            </a:p>
          </p:txBody>
        </p:sp>
        <p:cxnSp>
          <p:nvCxnSpPr>
            <p:cNvPr id="82" name="Connecteur droit avec flèche 81"/>
            <p:cNvCxnSpPr/>
            <p:nvPr/>
          </p:nvCxnSpPr>
          <p:spPr>
            <a:xfrm flipH="1" flipV="1">
              <a:off x="3093014" y="3004936"/>
              <a:ext cx="0" cy="648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ZoneTexte 82"/>
            <p:cNvSpPr txBox="1"/>
            <p:nvPr/>
          </p:nvSpPr>
          <p:spPr>
            <a:xfrm rot="16200000">
              <a:off x="2836373" y="3769076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S</a:t>
              </a:r>
              <a:r>
                <a:rPr lang="fr-FR" sz="1100" dirty="0" smtClean="0"/>
                <a:t>SC-A</a:t>
              </a:r>
              <a:endParaRPr lang="fr-FR" sz="1100" dirty="0"/>
            </a:p>
          </p:txBody>
        </p:sp>
        <p:cxnSp>
          <p:nvCxnSpPr>
            <p:cNvPr id="84" name="Connecteur droit avec flèche 83"/>
            <p:cNvCxnSpPr/>
            <p:nvPr/>
          </p:nvCxnSpPr>
          <p:spPr>
            <a:xfrm>
              <a:off x="5923420" y="4255649"/>
              <a:ext cx="82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ZoneTexte 84"/>
            <p:cNvSpPr txBox="1"/>
            <p:nvPr/>
          </p:nvSpPr>
          <p:spPr>
            <a:xfrm>
              <a:off x="5403726" y="4114526"/>
              <a:ext cx="5196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F</a:t>
              </a:r>
              <a:r>
                <a:rPr lang="fr-FR" sz="1100" dirty="0" smtClean="0"/>
                <a:t>SC-H</a:t>
              </a:r>
              <a:endParaRPr lang="fr-FR" sz="1100" dirty="0"/>
            </a:p>
          </p:txBody>
        </p:sp>
        <p:cxnSp>
          <p:nvCxnSpPr>
            <p:cNvPr id="86" name="Connecteur droit avec flèche 85"/>
            <p:cNvCxnSpPr/>
            <p:nvPr/>
          </p:nvCxnSpPr>
          <p:spPr>
            <a:xfrm flipH="1" flipV="1">
              <a:off x="5222502" y="2973646"/>
              <a:ext cx="0" cy="576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ZoneTexte 90"/>
            <p:cNvSpPr txBox="1"/>
            <p:nvPr/>
          </p:nvSpPr>
          <p:spPr>
            <a:xfrm rot="16200000">
              <a:off x="4979716" y="3724626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FSC-A</a:t>
              </a:r>
              <a:endParaRPr lang="fr-FR" sz="1100" dirty="0"/>
            </a:p>
          </p:txBody>
        </p:sp>
        <p:cxnSp>
          <p:nvCxnSpPr>
            <p:cNvPr id="106" name="Connecteur droit avec flèche 105"/>
            <p:cNvCxnSpPr/>
            <p:nvPr/>
          </p:nvCxnSpPr>
          <p:spPr>
            <a:xfrm>
              <a:off x="4718440" y="3614124"/>
              <a:ext cx="360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avec flèche 108"/>
            <p:cNvCxnSpPr/>
            <p:nvPr/>
          </p:nvCxnSpPr>
          <p:spPr>
            <a:xfrm flipH="1" flipV="1">
              <a:off x="3879559" y="4413464"/>
              <a:ext cx="0" cy="3460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ZoneTexte 109"/>
            <p:cNvSpPr txBox="1"/>
            <p:nvPr/>
          </p:nvSpPr>
          <p:spPr>
            <a:xfrm>
              <a:off x="5769927" y="4449682"/>
              <a:ext cx="109677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/>
                <a:t>Gated</a:t>
              </a:r>
              <a:r>
                <a:rPr lang="fr-FR" sz="1100" dirty="0" smtClean="0"/>
                <a:t> on CD45</a:t>
              </a:r>
              <a:r>
                <a:rPr lang="fr-FR" sz="1100" baseline="30000" dirty="0" smtClean="0"/>
                <a:t>+</a:t>
              </a:r>
              <a:endParaRPr lang="fr-FR" sz="1100" baseline="30000" dirty="0"/>
            </a:p>
          </p:txBody>
        </p:sp>
        <p:sp>
          <p:nvSpPr>
            <p:cNvPr id="111" name="ZoneTexte 110"/>
            <p:cNvSpPr txBox="1"/>
            <p:nvPr/>
          </p:nvSpPr>
          <p:spPr>
            <a:xfrm>
              <a:off x="3521520" y="2169831"/>
              <a:ext cx="10791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/>
                <a:t>Gated</a:t>
              </a:r>
              <a:r>
                <a:rPr lang="fr-FR" sz="1100" dirty="0" smtClean="0"/>
                <a:t> on CD45</a:t>
              </a:r>
              <a:r>
                <a:rPr lang="fr-FR" sz="1100" baseline="30000" dirty="0" smtClean="0"/>
                <a:t>-</a:t>
              </a:r>
              <a:endParaRPr lang="fr-FR" sz="1100" baseline="30000" dirty="0"/>
            </a:p>
          </p:txBody>
        </p:sp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543739" y="217408"/>
              <a:ext cx="1789819" cy="1720850"/>
            </a:xfrm>
            <a:prstGeom prst="rect">
              <a:avLst/>
            </a:prstGeom>
          </p:spPr>
        </p:pic>
        <p:cxnSp>
          <p:nvCxnSpPr>
            <p:cNvPr id="112" name="Connecteur droit avec flèche 111"/>
            <p:cNvCxnSpPr/>
            <p:nvPr/>
          </p:nvCxnSpPr>
          <p:spPr>
            <a:xfrm>
              <a:off x="8345059" y="2035558"/>
              <a:ext cx="900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ZoneTexte 112"/>
            <p:cNvSpPr txBox="1"/>
            <p:nvPr/>
          </p:nvSpPr>
          <p:spPr>
            <a:xfrm>
              <a:off x="7643847" y="1901708"/>
              <a:ext cx="7024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PD-L1-PE</a:t>
              </a:r>
              <a:endParaRPr lang="fr-FR" sz="1100" dirty="0"/>
            </a:p>
          </p:txBody>
        </p:sp>
        <p:sp>
          <p:nvSpPr>
            <p:cNvPr id="114" name="ZoneTexte 113"/>
            <p:cNvSpPr txBox="1"/>
            <p:nvPr/>
          </p:nvSpPr>
          <p:spPr>
            <a:xfrm>
              <a:off x="8672709" y="804064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PD-L1</a:t>
              </a:r>
              <a:r>
                <a:rPr lang="fr-FR" sz="800" baseline="30000" dirty="0" smtClean="0"/>
                <a:t>+</a:t>
              </a:r>
              <a:endParaRPr lang="fr-FR" sz="800" baseline="30000" dirty="0"/>
            </a:p>
          </p:txBody>
        </p:sp>
        <p:pic>
          <p:nvPicPr>
            <p:cNvPr id="28" name="Image 27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279323" y="2378924"/>
              <a:ext cx="1923104" cy="1803400"/>
            </a:xfrm>
            <a:prstGeom prst="rect">
              <a:avLst/>
            </a:prstGeom>
          </p:spPr>
        </p:pic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405962" y="2397997"/>
              <a:ext cx="1923104" cy="1803400"/>
            </a:xfrm>
            <a:prstGeom prst="rect">
              <a:avLst/>
            </a:prstGeom>
          </p:spPr>
        </p:pic>
        <p:cxnSp>
          <p:nvCxnSpPr>
            <p:cNvPr id="97" name="Connecteur droit avec flèche 96"/>
            <p:cNvCxnSpPr/>
            <p:nvPr/>
          </p:nvCxnSpPr>
          <p:spPr>
            <a:xfrm rot="10800000">
              <a:off x="7147616" y="7813338"/>
              <a:ext cx="252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avec flèche 116"/>
            <p:cNvCxnSpPr/>
            <p:nvPr/>
          </p:nvCxnSpPr>
          <p:spPr>
            <a:xfrm rot="5400000">
              <a:off x="6751842" y="9113096"/>
              <a:ext cx="252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ZoneTexte 117"/>
            <p:cNvSpPr txBox="1"/>
            <p:nvPr/>
          </p:nvSpPr>
          <p:spPr>
            <a:xfrm>
              <a:off x="5737736" y="9080773"/>
              <a:ext cx="11079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/>
                <a:t>Gated</a:t>
              </a:r>
              <a:r>
                <a:rPr lang="fr-FR" sz="1100" dirty="0" smtClean="0"/>
                <a:t> on F4/80</a:t>
              </a:r>
              <a:r>
                <a:rPr lang="fr-FR" sz="1100" baseline="30000" dirty="0" smtClean="0"/>
                <a:t>-</a:t>
              </a:r>
              <a:endParaRPr lang="fr-FR" sz="1100" baseline="30000" dirty="0"/>
            </a:p>
          </p:txBody>
        </p:sp>
        <p:cxnSp>
          <p:nvCxnSpPr>
            <p:cNvPr id="108" name="Connecteur droit avec flèche 107"/>
            <p:cNvCxnSpPr/>
            <p:nvPr/>
          </p:nvCxnSpPr>
          <p:spPr>
            <a:xfrm>
              <a:off x="7219616" y="3614124"/>
              <a:ext cx="360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avec flèche 118"/>
            <p:cNvCxnSpPr/>
            <p:nvPr/>
          </p:nvCxnSpPr>
          <p:spPr>
            <a:xfrm rot="16200000">
              <a:off x="8433710" y="2235997"/>
              <a:ext cx="324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243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2922"/>
            <a:ext cx="2210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 smtClean="0"/>
              <a:t>Supplementary</a:t>
            </a:r>
            <a:r>
              <a:rPr lang="fr-FR" sz="1600" b="1" dirty="0" smtClean="0"/>
              <a:t> </a:t>
            </a:r>
            <a:r>
              <a:rPr lang="fr-FR" sz="1600" b="1" dirty="0" smtClean="0"/>
              <a:t>Figure 3</a:t>
            </a:r>
            <a:endParaRPr lang="fr-FR" sz="1600" b="1" dirty="0"/>
          </a:p>
        </p:txBody>
      </p:sp>
      <p:grpSp>
        <p:nvGrpSpPr>
          <p:cNvPr id="9" name="Groupe 8"/>
          <p:cNvGrpSpPr/>
          <p:nvPr/>
        </p:nvGrpSpPr>
        <p:grpSpPr>
          <a:xfrm>
            <a:off x="413073" y="2555383"/>
            <a:ext cx="8782984" cy="4327609"/>
            <a:chOff x="413073" y="2555383"/>
            <a:chExt cx="8782984" cy="4327609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9684" y="2555383"/>
              <a:ext cx="1923104" cy="1720850"/>
            </a:xfrm>
            <a:prstGeom prst="rect">
              <a:avLst/>
            </a:prstGeom>
          </p:spPr>
        </p:pic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19883" y="2555383"/>
              <a:ext cx="1897716" cy="1720850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98084" y="2555383"/>
              <a:ext cx="1923104" cy="1803400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72953" y="2555383"/>
              <a:ext cx="1923104" cy="1803400"/>
            </a:xfrm>
            <a:prstGeom prst="rect">
              <a:avLst/>
            </a:prstGeom>
          </p:spPr>
        </p:pic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80032" y="4959703"/>
              <a:ext cx="1815207" cy="1720850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85095" y="4982134"/>
              <a:ext cx="1745391" cy="1720850"/>
            </a:xfrm>
            <a:prstGeom prst="rect">
              <a:avLst/>
            </a:prstGeom>
          </p:spPr>
        </p:pic>
        <p:pic>
          <p:nvPicPr>
            <p:cNvPr id="33" name="Image 3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307004" y="4989683"/>
              <a:ext cx="1827901" cy="1720850"/>
            </a:xfrm>
            <a:prstGeom prst="rect">
              <a:avLst/>
            </a:prstGeom>
          </p:spPr>
        </p:pic>
        <p:cxnSp>
          <p:nvCxnSpPr>
            <p:cNvPr id="17" name="Connecteur droit avec flèche 16"/>
            <p:cNvCxnSpPr/>
            <p:nvPr/>
          </p:nvCxnSpPr>
          <p:spPr>
            <a:xfrm>
              <a:off x="1691800" y="4391361"/>
              <a:ext cx="612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17"/>
            <p:cNvSpPr txBox="1"/>
            <p:nvPr/>
          </p:nvSpPr>
          <p:spPr>
            <a:xfrm>
              <a:off x="793797" y="4250238"/>
              <a:ext cx="89800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/>
                <a:t>Viability</a:t>
              </a:r>
              <a:r>
                <a:rPr lang="fr-FR" sz="1100" dirty="0" smtClean="0"/>
                <a:t> </a:t>
              </a:r>
              <a:r>
                <a:rPr lang="fr-FR" sz="1100" dirty="0" err="1" smtClean="0"/>
                <a:t>Dye</a:t>
              </a:r>
              <a:endParaRPr lang="fr-FR" sz="1100" dirty="0"/>
            </a:p>
          </p:txBody>
        </p:sp>
        <p:cxnSp>
          <p:nvCxnSpPr>
            <p:cNvPr id="19" name="Connecteur droit avec flèche 18"/>
            <p:cNvCxnSpPr/>
            <p:nvPr/>
          </p:nvCxnSpPr>
          <p:spPr>
            <a:xfrm flipH="1" flipV="1">
              <a:off x="543878" y="2986743"/>
              <a:ext cx="0" cy="82391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19"/>
            <p:cNvSpPr txBox="1"/>
            <p:nvPr/>
          </p:nvSpPr>
          <p:spPr>
            <a:xfrm rot="16200000">
              <a:off x="287237" y="3875578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S</a:t>
              </a:r>
              <a:r>
                <a:rPr lang="fr-FR" sz="1100" dirty="0" smtClean="0"/>
                <a:t>SC-A</a:t>
              </a:r>
              <a:endParaRPr lang="fr-FR" sz="1100" dirty="0"/>
            </a:p>
          </p:txBody>
        </p:sp>
        <p:cxnSp>
          <p:nvCxnSpPr>
            <p:cNvPr id="21" name="Connecteur droit avec flèche 20"/>
            <p:cNvCxnSpPr/>
            <p:nvPr/>
          </p:nvCxnSpPr>
          <p:spPr>
            <a:xfrm>
              <a:off x="3674234" y="4388095"/>
              <a:ext cx="82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ZoneTexte 21"/>
            <p:cNvSpPr txBox="1"/>
            <p:nvPr/>
          </p:nvSpPr>
          <p:spPr>
            <a:xfrm>
              <a:off x="2943871" y="4250238"/>
              <a:ext cx="7633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CD45-APC</a:t>
              </a:r>
              <a:endParaRPr lang="fr-FR" sz="1100" dirty="0"/>
            </a:p>
          </p:txBody>
        </p:sp>
        <p:cxnSp>
          <p:nvCxnSpPr>
            <p:cNvPr id="23" name="Connecteur droit avec flèche 22"/>
            <p:cNvCxnSpPr/>
            <p:nvPr/>
          </p:nvCxnSpPr>
          <p:spPr>
            <a:xfrm flipH="1" flipV="1">
              <a:off x="2849945" y="2977853"/>
              <a:ext cx="0" cy="82391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ZoneTexte 23"/>
            <p:cNvSpPr txBox="1"/>
            <p:nvPr/>
          </p:nvSpPr>
          <p:spPr>
            <a:xfrm rot="16200000">
              <a:off x="2593304" y="3866688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S</a:t>
              </a:r>
              <a:r>
                <a:rPr lang="fr-FR" sz="1100" dirty="0" smtClean="0"/>
                <a:t>SC-A</a:t>
              </a:r>
              <a:endParaRPr lang="fr-FR" sz="1100" dirty="0"/>
            </a:p>
          </p:txBody>
        </p:sp>
        <p:cxnSp>
          <p:nvCxnSpPr>
            <p:cNvPr id="25" name="Connecteur droit avec flèche 24"/>
            <p:cNvCxnSpPr/>
            <p:nvPr/>
          </p:nvCxnSpPr>
          <p:spPr>
            <a:xfrm>
              <a:off x="5737876" y="4353261"/>
              <a:ext cx="82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ZoneTexte 25"/>
            <p:cNvSpPr txBox="1"/>
            <p:nvPr/>
          </p:nvSpPr>
          <p:spPr>
            <a:xfrm>
              <a:off x="5218182" y="4250238"/>
              <a:ext cx="5196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SSC-H</a:t>
              </a:r>
              <a:endParaRPr lang="fr-FR" sz="1100" dirty="0"/>
            </a:p>
          </p:txBody>
        </p:sp>
        <p:cxnSp>
          <p:nvCxnSpPr>
            <p:cNvPr id="27" name="Connecteur droit avec flèche 26"/>
            <p:cNvCxnSpPr/>
            <p:nvPr/>
          </p:nvCxnSpPr>
          <p:spPr>
            <a:xfrm flipH="1" flipV="1">
              <a:off x="5038113" y="2977853"/>
              <a:ext cx="0" cy="82391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ZoneTexte 27"/>
            <p:cNvSpPr txBox="1"/>
            <p:nvPr/>
          </p:nvSpPr>
          <p:spPr>
            <a:xfrm rot="16200000">
              <a:off x="4781472" y="3866688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S</a:t>
              </a:r>
              <a:r>
                <a:rPr lang="fr-FR" sz="1100" dirty="0" smtClean="0"/>
                <a:t>SC-A</a:t>
              </a:r>
              <a:endParaRPr lang="fr-FR" sz="1100" dirty="0"/>
            </a:p>
          </p:txBody>
        </p:sp>
        <p:cxnSp>
          <p:nvCxnSpPr>
            <p:cNvPr id="29" name="Connecteur droit avec flèche 28"/>
            <p:cNvCxnSpPr/>
            <p:nvPr/>
          </p:nvCxnSpPr>
          <p:spPr>
            <a:xfrm>
              <a:off x="7965504" y="4353261"/>
              <a:ext cx="82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ZoneTexte 29"/>
            <p:cNvSpPr txBox="1"/>
            <p:nvPr/>
          </p:nvSpPr>
          <p:spPr>
            <a:xfrm>
              <a:off x="7445810" y="4250238"/>
              <a:ext cx="5196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F</a:t>
              </a:r>
              <a:r>
                <a:rPr lang="fr-FR" sz="1100" dirty="0" smtClean="0"/>
                <a:t>SC-H</a:t>
              </a:r>
              <a:endParaRPr lang="fr-FR" sz="1100" dirty="0"/>
            </a:p>
          </p:txBody>
        </p:sp>
        <p:cxnSp>
          <p:nvCxnSpPr>
            <p:cNvPr id="31" name="Connecteur droit avec flèche 30"/>
            <p:cNvCxnSpPr/>
            <p:nvPr/>
          </p:nvCxnSpPr>
          <p:spPr>
            <a:xfrm flipH="1" flipV="1">
              <a:off x="7278441" y="3001983"/>
              <a:ext cx="0" cy="720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oneTexte 31"/>
            <p:cNvSpPr txBox="1"/>
            <p:nvPr/>
          </p:nvSpPr>
          <p:spPr>
            <a:xfrm rot="16200000">
              <a:off x="7021800" y="3822238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FSC-A</a:t>
              </a:r>
              <a:endParaRPr lang="fr-FR" sz="1100" dirty="0"/>
            </a:p>
          </p:txBody>
        </p:sp>
        <p:cxnSp>
          <p:nvCxnSpPr>
            <p:cNvPr id="37" name="Connecteur droit avec flèche 36"/>
            <p:cNvCxnSpPr/>
            <p:nvPr/>
          </p:nvCxnSpPr>
          <p:spPr>
            <a:xfrm flipH="1" flipV="1">
              <a:off x="3506670" y="4982134"/>
              <a:ext cx="0" cy="720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avec flèche 42"/>
            <p:cNvCxnSpPr/>
            <p:nvPr/>
          </p:nvCxnSpPr>
          <p:spPr>
            <a:xfrm>
              <a:off x="2419382" y="3449716"/>
              <a:ext cx="360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avec flèche 43"/>
            <p:cNvCxnSpPr/>
            <p:nvPr/>
          </p:nvCxnSpPr>
          <p:spPr>
            <a:xfrm>
              <a:off x="4598728" y="3431939"/>
              <a:ext cx="360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avec flèche 44"/>
            <p:cNvCxnSpPr/>
            <p:nvPr/>
          </p:nvCxnSpPr>
          <p:spPr>
            <a:xfrm>
              <a:off x="6787636" y="3445907"/>
              <a:ext cx="360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avec flèche 45"/>
            <p:cNvCxnSpPr/>
            <p:nvPr/>
          </p:nvCxnSpPr>
          <p:spPr>
            <a:xfrm flipH="1">
              <a:off x="7781767" y="4542343"/>
              <a:ext cx="367473" cy="3148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ZoneTexte 53"/>
            <p:cNvSpPr txBox="1"/>
            <p:nvPr/>
          </p:nvSpPr>
          <p:spPr>
            <a:xfrm>
              <a:off x="1762649" y="4751004"/>
              <a:ext cx="10534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/>
                <a:t>Gated</a:t>
              </a:r>
              <a:r>
                <a:rPr lang="fr-FR" sz="1100" dirty="0" smtClean="0"/>
                <a:t> on CD8</a:t>
              </a:r>
              <a:r>
                <a:rPr lang="fr-FR" sz="1100" baseline="30000" dirty="0" smtClean="0"/>
                <a:t>+</a:t>
              </a:r>
              <a:endParaRPr lang="fr-FR" sz="1100" baseline="30000" dirty="0"/>
            </a:p>
          </p:txBody>
        </p:sp>
        <p:cxnSp>
          <p:nvCxnSpPr>
            <p:cNvPr id="57" name="Connecteur droit avec flèche 56"/>
            <p:cNvCxnSpPr/>
            <p:nvPr/>
          </p:nvCxnSpPr>
          <p:spPr>
            <a:xfrm rot="10800000">
              <a:off x="5440708" y="5820757"/>
              <a:ext cx="252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ZoneTexte 57"/>
            <p:cNvSpPr txBox="1"/>
            <p:nvPr/>
          </p:nvSpPr>
          <p:spPr>
            <a:xfrm>
              <a:off x="4025869" y="4766244"/>
              <a:ext cx="102463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/>
                <a:t>Gated</a:t>
              </a:r>
              <a:r>
                <a:rPr lang="fr-FR" sz="1100" dirty="0" smtClean="0"/>
                <a:t> on CD3</a:t>
              </a:r>
              <a:r>
                <a:rPr lang="fr-FR" sz="1100" baseline="30000" dirty="0" smtClean="0"/>
                <a:t>+</a:t>
              </a:r>
              <a:endParaRPr lang="fr-FR" sz="1100" baseline="30000" dirty="0"/>
            </a:p>
          </p:txBody>
        </p:sp>
        <p:cxnSp>
          <p:nvCxnSpPr>
            <p:cNvPr id="60" name="Connecteur droit avec flèche 59"/>
            <p:cNvCxnSpPr/>
            <p:nvPr/>
          </p:nvCxnSpPr>
          <p:spPr>
            <a:xfrm>
              <a:off x="6677178" y="6751114"/>
              <a:ext cx="82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ZoneTexte 60"/>
            <p:cNvSpPr txBox="1"/>
            <p:nvPr/>
          </p:nvSpPr>
          <p:spPr>
            <a:xfrm>
              <a:off x="5946815" y="6609991"/>
              <a:ext cx="7633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CD45-APC</a:t>
              </a:r>
              <a:endParaRPr lang="fr-FR" sz="1100" dirty="0"/>
            </a:p>
          </p:txBody>
        </p:sp>
        <p:cxnSp>
          <p:nvCxnSpPr>
            <p:cNvPr id="62" name="Connecteur droit avec flèche 61"/>
            <p:cNvCxnSpPr/>
            <p:nvPr/>
          </p:nvCxnSpPr>
          <p:spPr>
            <a:xfrm flipH="1" flipV="1">
              <a:off x="5782227" y="5049306"/>
              <a:ext cx="0" cy="82391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ZoneTexte 62"/>
            <p:cNvSpPr txBox="1"/>
            <p:nvPr/>
          </p:nvSpPr>
          <p:spPr>
            <a:xfrm rot="16200000">
              <a:off x="5403126" y="6114866"/>
              <a:ext cx="7601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CD3-A700</a:t>
              </a:r>
              <a:endParaRPr lang="fr-FR" sz="1100" dirty="0"/>
            </a:p>
          </p:txBody>
        </p:sp>
        <p:cxnSp>
          <p:nvCxnSpPr>
            <p:cNvPr id="64" name="Connecteur droit avec flèche 63"/>
            <p:cNvCxnSpPr/>
            <p:nvPr/>
          </p:nvCxnSpPr>
          <p:spPr>
            <a:xfrm>
              <a:off x="4412821" y="6751114"/>
              <a:ext cx="82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ZoneTexte 64"/>
            <p:cNvSpPr txBox="1"/>
            <p:nvPr/>
          </p:nvSpPr>
          <p:spPr>
            <a:xfrm>
              <a:off x="3682458" y="6609991"/>
              <a:ext cx="7633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CD45-APC</a:t>
              </a:r>
              <a:endParaRPr lang="fr-FR" sz="1100" dirty="0"/>
            </a:p>
          </p:txBody>
        </p:sp>
        <p:cxnSp>
          <p:nvCxnSpPr>
            <p:cNvPr id="66" name="Connecteur droit avec flèche 65"/>
            <p:cNvCxnSpPr/>
            <p:nvPr/>
          </p:nvCxnSpPr>
          <p:spPr>
            <a:xfrm>
              <a:off x="2165433" y="6762505"/>
              <a:ext cx="82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ZoneTexte 66"/>
            <p:cNvSpPr txBox="1"/>
            <p:nvPr/>
          </p:nvSpPr>
          <p:spPr>
            <a:xfrm>
              <a:off x="1435070" y="6621382"/>
              <a:ext cx="7633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CD45-APC</a:t>
              </a:r>
              <a:endParaRPr lang="fr-FR" sz="1100" dirty="0"/>
            </a:p>
          </p:txBody>
        </p:sp>
        <p:cxnSp>
          <p:nvCxnSpPr>
            <p:cNvPr id="70" name="Connecteur droit avec flèche 69"/>
            <p:cNvCxnSpPr/>
            <p:nvPr/>
          </p:nvCxnSpPr>
          <p:spPr>
            <a:xfrm flipH="1" flipV="1">
              <a:off x="1211155" y="5196674"/>
              <a:ext cx="0" cy="828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ZoneTexte 70"/>
            <p:cNvSpPr txBox="1"/>
            <p:nvPr/>
          </p:nvSpPr>
          <p:spPr>
            <a:xfrm rot="16200000">
              <a:off x="897031" y="6234022"/>
              <a:ext cx="6415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/>
                <a:t>GrzB</a:t>
              </a:r>
              <a:r>
                <a:rPr lang="fr-FR" sz="1100" dirty="0" smtClean="0"/>
                <a:t>-PE</a:t>
              </a:r>
              <a:endParaRPr lang="fr-FR" sz="1100" dirty="0"/>
            </a:p>
          </p:txBody>
        </p:sp>
        <p:sp>
          <p:nvSpPr>
            <p:cNvPr id="72" name="ZoneTexte 71"/>
            <p:cNvSpPr txBox="1"/>
            <p:nvPr/>
          </p:nvSpPr>
          <p:spPr>
            <a:xfrm rot="16200000">
              <a:off x="3087358" y="6072889"/>
              <a:ext cx="8354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CD8-BV605</a:t>
              </a:r>
              <a:endParaRPr lang="fr-FR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9820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2922"/>
            <a:ext cx="2210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 smtClean="0"/>
              <a:t>Supplementary</a:t>
            </a:r>
            <a:r>
              <a:rPr lang="fr-FR" sz="1600" b="1" dirty="0" smtClean="0"/>
              <a:t> Figure </a:t>
            </a:r>
            <a:r>
              <a:rPr lang="fr-FR" sz="1600" b="1" dirty="0" smtClean="0"/>
              <a:t>4</a:t>
            </a:r>
            <a:endParaRPr lang="fr-FR" sz="16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172" y="2134691"/>
            <a:ext cx="6699004" cy="439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4346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5895</TotalTime>
  <Words>111</Words>
  <Application>Microsoft Office PowerPoint</Application>
  <PresentationFormat>Personnalisé</PresentationFormat>
  <Paragraphs>65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CGFL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LIMAGNE Emeric</dc:creator>
  <cp:lastModifiedBy>MIRJOLET Celine</cp:lastModifiedBy>
  <cp:revision>219</cp:revision>
  <cp:lastPrinted>2019-01-18T13:12:41Z</cp:lastPrinted>
  <dcterms:created xsi:type="dcterms:W3CDTF">2018-09-05T13:46:15Z</dcterms:created>
  <dcterms:modified xsi:type="dcterms:W3CDTF">2019-01-30T09:36:11Z</dcterms:modified>
</cp:coreProperties>
</file>