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16" r:id="rId2"/>
    <p:sldId id="31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6"/>
    <p:restoredTop sz="94646"/>
  </p:normalViewPr>
  <p:slideViewPr>
    <p:cSldViewPr snapToGrid="0" snapToObjects="1" showGuides="1">
      <p:cViewPr varScale="1">
        <p:scale>
          <a:sx n="90" d="100"/>
          <a:sy n="90" d="100"/>
        </p:scale>
        <p:origin x="36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EB0A7-7D01-D142-BB4F-E0B039FF88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8F7875-319C-444C-8699-CAC971D5A4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39707-2EFD-5645-9FAB-90673389B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DC2C0-C148-624A-948C-A7B30B6A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CE18A-A1D2-ED48-A791-588D2941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166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A0502-C92B-FF48-B474-5751A08FA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0CD2C9-F43F-6748-84EB-B729373C2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DD0431-4080-EF4A-9426-CB1537AC1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C63D9-A941-A74A-A25F-CF1A04E8D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5DB6B-BA14-1347-A1C3-54355321A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61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6AA69D-11E3-844C-8DB3-22E32926AA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EBA270-6264-0540-AB29-D00FF2F5F4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1712D-042B-734A-8F94-2C80CA4E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FC4E8-54AA-A145-9138-788A72FF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435C2-386C-9145-B1FC-05555C042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78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E19E5-16FE-3740-BFCF-81E653AFF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7B407-CA23-FE4B-AB25-50BC8A5F8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B9659-2737-4748-9C70-97153BAE3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29AFF-6A03-5445-AA1A-E2314C802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A35F6-13B4-BE4C-A3B8-E758BDAC0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79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317C-B06E-0D44-B0C1-12D61E394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5AF2F-0720-C44E-ABB0-8B1823BF52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D3840-E7A1-6D4F-8B4C-83467DBD0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D57EB-425B-4045-8447-402EF7528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F5895-E0EA-E641-81B1-443B6801A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5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14369-18F1-A848-9986-7E3CBA2A4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C34DE-2AFA-534A-81E7-3E32DC1C90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C727EC-0BCC-1F4D-85E9-96CFC0C82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FFD671-A6EA-4D42-9623-62DB94523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009763-DF62-0C4C-A932-7FF2F1509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C5DE67-9BA4-3D42-B77E-F6BAD53B6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06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8D6EE-0816-D34B-9978-B4AA0ACF7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1CBBD-F959-994F-BFF0-FE037906A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2FBE6B-922B-494A-BF94-7364CBF0A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C7E35A-19DB-594F-A5E1-6BC8C17BF9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703FCA-CA77-AB43-B644-1921C955B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E05FAE-24D0-FD41-8049-D2E46FAF0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A35079-145D-3046-B392-4EFDAB4C7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BE91DE-0B33-5540-8582-9937BCC73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755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DE55D-91A0-8F49-B99A-001FD79AC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A244C9-4FEE-7E41-846D-233480154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3BB317-A453-3746-AD91-780D1291B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E581B2-CB52-674C-A180-A7A338670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5C3D5B-0866-E140-B103-9872817C1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9BF4D7-1501-F54C-9AF9-4E8111A09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F2992-AC8D-E849-80C7-13AA86B74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57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2B0E8-8CA1-604D-893F-84EE5C821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24E72-DC63-F54E-BE67-62730692C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8DC1B0-AE27-8B4F-8C08-10186F23F6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03458A-3B90-BA48-93CD-4BCC267A8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6AE70F-CD68-2844-87AC-677DB7D36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947D5A-9E0B-7E49-A8DD-DCA492B89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35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6EAF2-0DCC-384A-905D-E38F17B22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CDA19D-4F9F-814B-9EEE-2996FDA0D9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5A2FC3-FA8B-B14C-878A-C4A964809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F12DF8-3D80-E14D-A564-EF5623B1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1C706-5FE4-CE44-9259-292A3B5C8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95C7E-0EDA-0E4B-B234-850F23BC6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829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53AD67-DEAA-9A48-B0A8-F0783AC72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071FEA-1FD7-ED4F-9B4B-9B94C14D3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9C232-B77F-0E40-8E48-DF353A34B1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088F7-E615-814A-9614-2843C2273141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96C47-E487-184E-97A9-661E6D7D21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E93CE-EAF9-8544-BD6C-BC15B464EA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421A7-90D4-7141-9DE8-AA4AF960F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81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94A76DE-FDB7-8D43-AAA2-8B27EF67DAA1}"/>
              </a:ext>
            </a:extLst>
          </p:cNvPr>
          <p:cNvSpPr txBox="1"/>
          <p:nvPr/>
        </p:nvSpPr>
        <p:spPr>
          <a:xfrm>
            <a:off x="1985963" y="614363"/>
            <a:ext cx="90011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Supplemental Figure 1</a:t>
            </a:r>
            <a:r>
              <a:rPr lang="en-US" sz="3600"/>
              <a:t>. </a:t>
            </a:r>
          </a:p>
          <a:p>
            <a:endParaRPr lang="en-US" sz="3600" dirty="0"/>
          </a:p>
          <a:p>
            <a:r>
              <a:rPr lang="en-US" dirty="0"/>
              <a:t>Videos of 3D CT reconstructions of skulls from a control litter. Although there is some variability in the skull dimension, they are similar in size. </a:t>
            </a:r>
          </a:p>
          <a:p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76095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072AE-1B52-4B91-9BAB-CF9BBC80F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1.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A7FC19-B687-4C90-B6C2-B04337CEFC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958" y="1706764"/>
            <a:ext cx="3684696" cy="18467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0B795C-F11B-472C-ABCC-5EED7C7FCB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024" y="1706763"/>
            <a:ext cx="3395699" cy="18467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CD6422-AE47-4BCB-B57B-9862332BEB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429" y="3884879"/>
            <a:ext cx="4118098" cy="18420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3D49EB-637B-494B-BEF6-004DB2AEE4B5}"/>
              </a:ext>
            </a:extLst>
          </p:cNvPr>
          <p:cNvSpPr txBox="1"/>
          <p:nvPr/>
        </p:nvSpPr>
        <p:spPr>
          <a:xfrm>
            <a:off x="2742700" y="1706762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61BD67-1389-4D57-AE1F-C12A24E7982B}"/>
              </a:ext>
            </a:extLst>
          </p:cNvPr>
          <p:cNvSpPr txBox="1"/>
          <p:nvPr/>
        </p:nvSpPr>
        <p:spPr>
          <a:xfrm>
            <a:off x="6537573" y="1712029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101950-F54C-49DC-995C-24B4103C55C8}"/>
              </a:ext>
            </a:extLst>
          </p:cNvPr>
          <p:cNvSpPr txBox="1"/>
          <p:nvPr/>
        </p:nvSpPr>
        <p:spPr>
          <a:xfrm>
            <a:off x="3991443" y="3884878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73841E-C5FE-524A-9FB2-ACBAE6B4A4CD}"/>
              </a:ext>
            </a:extLst>
          </p:cNvPr>
          <p:cNvSpPr txBox="1"/>
          <p:nvPr/>
        </p:nvSpPr>
        <p:spPr>
          <a:xfrm>
            <a:off x="5137399" y="852130"/>
            <a:ext cx="2186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Control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8165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39</Words>
  <Application>Microsoft Macintosh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Figure 1.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2. </dc:title>
  <dc:creator>Sharon Juliano</dc:creator>
  <cp:lastModifiedBy>Sharon Juliano</cp:lastModifiedBy>
  <cp:revision>5</cp:revision>
  <dcterms:created xsi:type="dcterms:W3CDTF">2018-09-02T16:58:15Z</dcterms:created>
  <dcterms:modified xsi:type="dcterms:W3CDTF">2018-10-15T16:54:42Z</dcterms:modified>
</cp:coreProperties>
</file>