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3" r:id="rId2"/>
    <p:sldId id="31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4646"/>
  </p:normalViewPr>
  <p:slideViewPr>
    <p:cSldViewPr snapToGrid="0" snapToObjects="1" showGuides="1">
      <p:cViewPr varScale="1">
        <p:scale>
          <a:sx n="90" d="100"/>
          <a:sy n="90" d="100"/>
        </p:scale>
        <p:origin x="36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BF58F-3DB4-7746-BD5D-FF2DCB310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28D0B-8AB7-C14D-AA46-A1F6E912A7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E6D66-7653-4840-B1DD-4CD51DD7F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0F460-95F8-734A-95D0-C1BE5D9B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43791-11CF-5943-9251-E7AFA6E2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2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4CE28-1EBA-F347-92F2-66C83E54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7ACCA3-A3CE-E14D-BC87-A941522C2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E2A46-5233-114F-803D-E55E4ECD5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30906-5AA1-054B-A331-07609C4F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BB9D7-415A-A746-A895-EA614C9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8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162C8E-9598-6243-AD55-1198E467DF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1FEEE9-49B0-E649-8ACA-C1F2645D9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DA9C4-8212-2F4B-B86F-AFEBD798D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D55EB-3CF9-4C42-B0E8-887AF2C06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7875B-0F04-AD43-B6E3-26D13357B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1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34B7B-3702-2448-AF39-B9FAA6F54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AC4C8-A759-894F-B3DF-F66ED92D5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DF489-015E-9844-B8C8-C43204AA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94BED-3521-BE4E-8B3D-B1BB09A3B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70C4D-35C6-8148-8AA5-6508A0545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0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374AF-87EB-3E4A-A0AF-0A7D84818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F9924-ABED-DA43-9EE3-9D9BA639D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BADBD-069A-6944-954B-67D725647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4D5CA-F8A2-C640-BE71-FB6FC07FB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C3142-5CD9-4348-AAAB-D6909818F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4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2F5B-B8BC-FB4B-94AC-86D5B6619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96D13-446B-5940-92EA-479500E4D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667FD-744B-A546-900C-57C42CD7E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DF6C0-75A7-8744-B28C-7E6773583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EE52B-E85A-BF4C-9C73-FCA52BE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86207C-6678-3A46-AA91-87306131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8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0681F-5DE9-994A-972F-C16E48D87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AE62B-9529-4F47-BDEF-0FD27EC8A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A3FEF4-4733-6B43-B9E6-DB67378B2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847F9-2800-E542-83CB-4BF6BD262D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22D1DC-12B2-0E44-ACAA-CF21F472DA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61C6C4-E24C-5F4C-A536-659F459BD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AE1E21-2F4A-C747-9271-0B2E99880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33AB54-6A44-1F41-8462-0B492B108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785A9-A97C-3948-8262-A40631DC1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84DC69-5183-964F-8D16-037C2369E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1151D-54CE-7142-A181-944F17CCF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B8EE6-A3D7-6642-989B-258752AE8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6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6168A-2380-8849-8909-078F0556B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11B8A-8F63-824D-911A-41D8EDBF0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B26F-A19C-CC49-A36C-68745073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4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0971D-107B-A74A-8363-3AD13072C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2893F-EE55-1D46-9782-9E474C53C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D802B-CAF4-684D-9549-77234C7D6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60363-2047-A54C-BB49-F923014CB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2E9296-0101-AB45-A037-0B9773AC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928808-402F-914B-ADEE-EEB11C3C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1C6FC-9D19-1945-AE2E-956B66AE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5D0E93-D201-4E40-BCD1-DC89A4F55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E1AF3-E653-5943-B747-2621BFD98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E8A5A2-1A44-3742-9EAF-CD7406773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E9A85C-BB30-AD4B-8724-7174EEB82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DF9DF-00E8-FB4A-91E1-B25AAC9C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8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BF7664-6A0F-8A4C-B189-99B1F3816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95B73-EB1B-A34E-AE81-9FC5C2A43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CC973-F3BC-AB4A-AB7A-9875EDE83F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556F0-4374-0546-99E8-458F20C0442A}" type="datetimeFigureOut">
              <a:rPr lang="en-US" smtClean="0"/>
              <a:t>10/15/18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81535-C8A1-B64F-8C48-10A6D64BF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C0426-E2D5-754E-9359-B6B9EE356A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981A2-83D0-CC4F-AC42-6121AA751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5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A15F4C-651D-C245-8806-5E1383889E24}"/>
              </a:ext>
            </a:extLst>
          </p:cNvPr>
          <p:cNvSpPr txBox="1"/>
          <p:nvPr/>
        </p:nvSpPr>
        <p:spPr>
          <a:xfrm>
            <a:off x="1400175" y="628650"/>
            <a:ext cx="9715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Supplemental Figure 2. </a:t>
            </a:r>
          </a:p>
          <a:p>
            <a:r>
              <a:rPr lang="en-US" dirty="0"/>
              <a:t>Videos of 3D CT reconstructions of skulls from a litter that received an infection with Zika virus. Substantial variability can be seen in the dimension of the skulls. Those indicated with an asterisk were smaller than the others.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413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F3D3-4C54-49AD-A2FC-832922117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664" y="247450"/>
            <a:ext cx="8229600" cy="1143000"/>
          </a:xfrm>
        </p:spPr>
        <p:txBody>
          <a:bodyPr/>
          <a:lstStyle/>
          <a:p>
            <a:r>
              <a:rPr lang="en-US"/>
              <a:t>Figure 2.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E30F76-8005-47CB-BC8B-0895188A6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510" y="1260811"/>
            <a:ext cx="2314490" cy="1234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3FA687-E1AB-4D69-9B3F-CB8BA31E3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346" y="1260811"/>
            <a:ext cx="2354903" cy="1234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EC56F8-DAB5-418C-B3FE-E7255D551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683181"/>
            <a:ext cx="2205872" cy="12795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E3F130-DCFF-43C3-896B-E6251407B3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082" y="2682132"/>
            <a:ext cx="2543531" cy="12790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98AD48-0F48-4D15-8C9F-FE90EF2064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379" y="2676742"/>
            <a:ext cx="1735506" cy="12898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3A6EAB-AF80-4866-95A5-0DAD087AFB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651" y="2671355"/>
            <a:ext cx="2557424" cy="128983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0F7E30-1389-4456-966E-A2D3BB249D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414" y="4209332"/>
            <a:ext cx="2362101" cy="13488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8D016EB-AD73-45D2-8B09-BE4D8C31AA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72" y="4211241"/>
            <a:ext cx="2354903" cy="134959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AD0E858-5827-4666-A36E-4174EA03E5CC}"/>
              </a:ext>
            </a:extLst>
          </p:cNvPr>
          <p:cNvSpPr txBox="1"/>
          <p:nvPr/>
        </p:nvSpPr>
        <p:spPr>
          <a:xfrm>
            <a:off x="3831151" y="1296962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3A177D-24A9-4590-8875-610DA2EA080C}"/>
              </a:ext>
            </a:extLst>
          </p:cNvPr>
          <p:cNvSpPr txBox="1"/>
          <p:nvPr/>
        </p:nvSpPr>
        <p:spPr>
          <a:xfrm>
            <a:off x="6299095" y="1296962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76F1F9-7017-4591-ABB5-CA83927A00AB}"/>
              </a:ext>
            </a:extLst>
          </p:cNvPr>
          <p:cNvSpPr txBox="1"/>
          <p:nvPr/>
        </p:nvSpPr>
        <p:spPr>
          <a:xfrm>
            <a:off x="1525642" y="2787172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F333C2-458C-4A20-AFF1-207426E710D3}"/>
              </a:ext>
            </a:extLst>
          </p:cNvPr>
          <p:cNvSpPr txBox="1"/>
          <p:nvPr/>
        </p:nvSpPr>
        <p:spPr>
          <a:xfrm>
            <a:off x="3757640" y="2753246"/>
            <a:ext cx="2262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562811-49AF-4C72-ABD9-C14ACBC57C1B}"/>
              </a:ext>
            </a:extLst>
          </p:cNvPr>
          <p:cNvSpPr txBox="1"/>
          <p:nvPr/>
        </p:nvSpPr>
        <p:spPr>
          <a:xfrm>
            <a:off x="6435512" y="2740323"/>
            <a:ext cx="2262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DD19E6F-0172-4A41-9741-B22DFEE7C29C}"/>
              </a:ext>
            </a:extLst>
          </p:cNvPr>
          <p:cNvSpPr txBox="1"/>
          <p:nvPr/>
        </p:nvSpPr>
        <p:spPr>
          <a:xfrm>
            <a:off x="8208098" y="2787172"/>
            <a:ext cx="2262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C5DBBD-6068-4C82-A887-8F0464FF5E66}"/>
              </a:ext>
            </a:extLst>
          </p:cNvPr>
          <p:cNvSpPr txBox="1"/>
          <p:nvPr/>
        </p:nvSpPr>
        <p:spPr>
          <a:xfrm>
            <a:off x="2381618" y="4211241"/>
            <a:ext cx="3609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7A2BF0-A848-4FAC-8450-0CEDF613AA32}"/>
              </a:ext>
            </a:extLst>
          </p:cNvPr>
          <p:cNvSpPr txBox="1"/>
          <p:nvPr/>
        </p:nvSpPr>
        <p:spPr>
          <a:xfrm>
            <a:off x="4891465" y="4211241"/>
            <a:ext cx="3609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A17513-71FF-4AAD-9E1D-F3BBB9CF8445}"/>
              </a:ext>
            </a:extLst>
          </p:cNvPr>
          <p:cNvSpPr txBox="1"/>
          <p:nvPr/>
        </p:nvSpPr>
        <p:spPr>
          <a:xfrm>
            <a:off x="7401313" y="4211241"/>
            <a:ext cx="3609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7E6BCD-5FE0-6044-9B5D-8428D5168E54}"/>
              </a:ext>
            </a:extLst>
          </p:cNvPr>
          <p:cNvSpPr txBox="1"/>
          <p:nvPr/>
        </p:nvSpPr>
        <p:spPr>
          <a:xfrm>
            <a:off x="5265081" y="511415"/>
            <a:ext cx="2160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Zika Infected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82F62C-EFAD-B343-8F77-548F2E7A3375}"/>
              </a:ext>
            </a:extLst>
          </p:cNvPr>
          <p:cNvSpPr txBox="1"/>
          <p:nvPr/>
        </p:nvSpPr>
        <p:spPr>
          <a:xfrm>
            <a:off x="7644023" y="3406894"/>
            <a:ext cx="543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B37EA7-A446-A845-8869-F8016E4BCA65}"/>
              </a:ext>
            </a:extLst>
          </p:cNvPr>
          <p:cNvSpPr txBox="1"/>
          <p:nvPr/>
        </p:nvSpPr>
        <p:spPr>
          <a:xfrm>
            <a:off x="3167162" y="3429000"/>
            <a:ext cx="543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DDEA0C-1BA9-BA4F-BB09-B9535D82B31D}"/>
              </a:ext>
            </a:extLst>
          </p:cNvPr>
          <p:cNvSpPr txBox="1"/>
          <p:nvPr/>
        </p:nvSpPr>
        <p:spPr>
          <a:xfrm>
            <a:off x="5552748" y="1970882"/>
            <a:ext cx="543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272635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Figure 2.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3. </dc:title>
  <dc:creator>Sharon Juliano</dc:creator>
  <cp:lastModifiedBy>Sharon Juliano</cp:lastModifiedBy>
  <cp:revision>3</cp:revision>
  <dcterms:created xsi:type="dcterms:W3CDTF">2018-09-02T16:59:25Z</dcterms:created>
  <dcterms:modified xsi:type="dcterms:W3CDTF">2018-10-15T16:54:17Z</dcterms:modified>
</cp:coreProperties>
</file>