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5172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71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75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28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67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944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6183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803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6032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70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56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59E2B-840D-4952-91FF-851A7B9CA2E9}" type="datetimeFigureOut">
              <a:rPr lang="fr-FR" smtClean="0"/>
              <a:t>01/03/2019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6369D-03D5-4791-9D7E-2F3859BC93A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2299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6930"/>
            <a:ext cx="9144000" cy="39441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56408" y="1621764"/>
            <a:ext cx="327803" cy="465826"/>
          </a:xfrm>
          <a:prstGeom prst="rect">
            <a:avLst/>
          </a:prstGeom>
          <a:solidFill>
            <a:schemeClr val="accent3">
              <a:alpha val="34118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273835" y="1621764"/>
            <a:ext cx="1322716" cy="465826"/>
          </a:xfrm>
          <a:prstGeom prst="rect">
            <a:avLst/>
          </a:prstGeom>
          <a:solidFill>
            <a:schemeClr val="accent1">
              <a:alpha val="34118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000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6" t="25623" r="50666" b="43731"/>
          <a:stretch/>
        </p:blipFill>
        <p:spPr>
          <a:xfrm>
            <a:off x="2769325" y="1593669"/>
            <a:ext cx="3252099" cy="207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5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/>
          <p:cNvSpPr txBox="1"/>
          <p:nvPr/>
        </p:nvSpPr>
        <p:spPr>
          <a:xfrm>
            <a:off x="249527" y="3490612"/>
            <a:ext cx="40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B</a:t>
            </a:r>
            <a:endParaRPr lang="fr-FR" sz="2800" dirty="0"/>
          </a:p>
        </p:txBody>
      </p:sp>
      <p:sp>
        <p:nvSpPr>
          <p:cNvPr id="26" name="ZoneTexte 25"/>
          <p:cNvSpPr txBox="1"/>
          <p:nvPr/>
        </p:nvSpPr>
        <p:spPr>
          <a:xfrm>
            <a:off x="249527" y="585002"/>
            <a:ext cx="40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</a:t>
            </a:r>
            <a:endParaRPr lang="fr-FR" sz="2800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2" t="11701"/>
          <a:stretch/>
        </p:blipFill>
        <p:spPr>
          <a:xfrm>
            <a:off x="1542081" y="4000099"/>
            <a:ext cx="4591675" cy="1858964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7" t="12571"/>
          <a:stretch/>
        </p:blipFill>
        <p:spPr>
          <a:xfrm>
            <a:off x="1549831" y="1108222"/>
            <a:ext cx="4677631" cy="1726751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1771676" y="2626454"/>
            <a:ext cx="44557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 </a:t>
            </a:r>
            <a:r>
              <a:rPr lang="fr-FR" sz="1200" dirty="0" err="1" smtClean="0"/>
              <a:t>eGFP</a:t>
            </a:r>
            <a:r>
              <a:rPr lang="fr-FR" sz="1200" dirty="0" smtClean="0"/>
              <a:t>           ROP1-wt      ROP1-Dead   ROP1-</a:t>
            </a:r>
            <a:r>
              <a:rPr lang="fr-FR" sz="1200" dirty="0" smtClean="0">
                <a:latin typeface="Symbol" panose="05050102010706020507" pitchFamily="18" charset="2"/>
              </a:rPr>
              <a:t>D</a:t>
            </a:r>
            <a:r>
              <a:rPr lang="fr-FR" sz="1200" dirty="0" smtClean="0"/>
              <a:t>Nter  ROP1-</a:t>
            </a:r>
            <a:r>
              <a:rPr lang="fr-FR" sz="1200" dirty="0" smtClean="0">
                <a:latin typeface="Symbol" panose="05050102010706020507" pitchFamily="18" charset="2"/>
              </a:rPr>
              <a:t>D</a:t>
            </a:r>
            <a:r>
              <a:rPr lang="fr-FR" sz="1200" dirty="0" smtClean="0"/>
              <a:t>151-257</a:t>
            </a:r>
            <a:endParaRPr lang="fr-FR" sz="1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861329" y="5633134"/>
            <a:ext cx="44557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 </a:t>
            </a:r>
            <a:r>
              <a:rPr lang="fr-FR" sz="1200" dirty="0" err="1" smtClean="0"/>
              <a:t>eGFP</a:t>
            </a:r>
            <a:r>
              <a:rPr lang="fr-FR" sz="1200" dirty="0" smtClean="0"/>
              <a:t>           ROP1-wt      ROP1-Dead   ROP1-</a:t>
            </a:r>
            <a:r>
              <a:rPr lang="fr-FR" sz="1200" dirty="0" smtClean="0">
                <a:latin typeface="Symbol" panose="05050102010706020507" pitchFamily="18" charset="2"/>
              </a:rPr>
              <a:t>D</a:t>
            </a:r>
            <a:r>
              <a:rPr lang="fr-FR" sz="1200" dirty="0" smtClean="0"/>
              <a:t>Nter  ROP1-</a:t>
            </a:r>
            <a:r>
              <a:rPr lang="fr-FR" sz="1200" dirty="0" smtClean="0">
                <a:latin typeface="Symbol" panose="05050102010706020507" pitchFamily="18" charset="2"/>
              </a:rPr>
              <a:t>D</a:t>
            </a:r>
            <a:r>
              <a:rPr lang="fr-FR" sz="1200" dirty="0" smtClean="0"/>
              <a:t>151-257</a:t>
            </a:r>
            <a:endParaRPr lang="fr-FR" sz="12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541209" y="1057160"/>
            <a:ext cx="29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2806139" y="1353260"/>
            <a:ext cx="44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33" name="ZoneTexte 32"/>
          <p:cNvSpPr txBox="1"/>
          <p:nvPr/>
        </p:nvSpPr>
        <p:spPr>
          <a:xfrm>
            <a:off x="2065653" y="1091996"/>
            <a:ext cx="29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5365779" y="1039742"/>
            <a:ext cx="29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3629324" y="952656"/>
            <a:ext cx="44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36" name="ZoneTexte 35"/>
          <p:cNvSpPr txBox="1"/>
          <p:nvPr/>
        </p:nvSpPr>
        <p:spPr>
          <a:xfrm rot="16200000">
            <a:off x="229132" y="1733844"/>
            <a:ext cx="2193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/>
              <a:t>Caspase Activity (%)</a:t>
            </a:r>
            <a:endParaRPr lang="fr-FR" sz="1200" dirty="0"/>
          </a:p>
        </p:txBody>
      </p:sp>
      <p:sp>
        <p:nvSpPr>
          <p:cNvPr id="48" name="ZoneTexte 47"/>
          <p:cNvSpPr txBox="1"/>
          <p:nvPr/>
        </p:nvSpPr>
        <p:spPr>
          <a:xfrm rot="16200000">
            <a:off x="229130" y="4791081"/>
            <a:ext cx="2193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/>
              <a:t>Bax</a:t>
            </a:r>
            <a:r>
              <a:rPr lang="fr-FR" sz="1200" dirty="0" smtClean="0"/>
              <a:t>/Bcl</a:t>
            </a:r>
            <a:r>
              <a:rPr lang="fr-FR" sz="1200" baseline="-25000" dirty="0" smtClean="0"/>
              <a:t>2</a:t>
            </a:r>
            <a:r>
              <a:rPr lang="fr-FR" sz="1200" dirty="0" smtClean="0"/>
              <a:t> </a:t>
            </a:r>
            <a:r>
              <a:rPr lang="fr-FR" sz="1200" dirty="0" err="1" smtClean="0"/>
              <a:t>mRNA</a:t>
            </a:r>
            <a:r>
              <a:rPr lang="fr-FR" sz="1200" dirty="0" smtClean="0"/>
              <a:t> expression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862158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122578" y="3477529"/>
            <a:ext cx="40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C</a:t>
            </a:r>
            <a:endParaRPr lang="fr-FR" sz="28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4" t="13534" r="10390" b="9559"/>
          <a:stretch/>
        </p:blipFill>
        <p:spPr>
          <a:xfrm>
            <a:off x="5842861" y="3707947"/>
            <a:ext cx="3057300" cy="2065176"/>
          </a:xfrm>
          <a:prstGeom prst="rect">
            <a:avLst/>
          </a:prstGeom>
        </p:spPr>
      </p:pic>
      <p:cxnSp>
        <p:nvCxnSpPr>
          <p:cNvPr id="5" name="Connecteur droit 4"/>
          <p:cNvCxnSpPr/>
          <p:nvPr/>
        </p:nvCxnSpPr>
        <p:spPr>
          <a:xfrm>
            <a:off x="6806452" y="4139016"/>
            <a:ext cx="1349828" cy="87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806452" y="3876476"/>
            <a:ext cx="1349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***</a:t>
            </a:r>
            <a:endParaRPr lang="fr-FR" sz="1400" b="1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66"/>
          <a:stretch/>
        </p:blipFill>
        <p:spPr>
          <a:xfrm>
            <a:off x="94806" y="1032910"/>
            <a:ext cx="6292199" cy="2244597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19571" y="1194368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100406" y="1194368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381241" y="1127672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359330" y="2042735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662076" y="1039096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093686" y="1980185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357269" y="1997437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638104" y="2186725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918939" y="2083698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515712" y="2111749"/>
            <a:ext cx="52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d</a:t>
            </a:r>
            <a:r>
              <a:rPr lang="fr-FR" dirty="0" err="1" smtClean="0"/>
              <a:t>,e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902155" y="2336031"/>
            <a:ext cx="23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041278" y="2275647"/>
            <a:ext cx="527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/>
              <a:t>d</a:t>
            </a:r>
            <a:r>
              <a:rPr lang="fr-FR" dirty="0" err="1" smtClean="0"/>
              <a:t>,e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73763" y="323409"/>
            <a:ext cx="40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</a:t>
            </a:r>
            <a:endParaRPr lang="fr-FR" sz="2800" dirty="0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5" t="13114" r="2902"/>
          <a:stretch/>
        </p:blipFill>
        <p:spPr>
          <a:xfrm>
            <a:off x="619932" y="4087245"/>
            <a:ext cx="4510007" cy="1866482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-83820" y="3477529"/>
            <a:ext cx="40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B</a:t>
            </a:r>
            <a:endParaRPr lang="fr-FR" sz="2800" dirty="0"/>
          </a:p>
        </p:txBody>
      </p:sp>
      <p:sp>
        <p:nvSpPr>
          <p:cNvPr id="24" name="ZoneTexte 23"/>
          <p:cNvSpPr txBox="1"/>
          <p:nvPr/>
        </p:nvSpPr>
        <p:spPr>
          <a:xfrm>
            <a:off x="3545438" y="4758860"/>
            <a:ext cx="29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1792950" y="4086006"/>
            <a:ext cx="44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1035046" y="4784736"/>
            <a:ext cx="29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>
            <a:off x="4361299" y="4974510"/>
            <a:ext cx="293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2624844" y="4301658"/>
            <a:ext cx="4485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858500" y="5738458"/>
            <a:ext cx="44557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 </a:t>
            </a:r>
            <a:r>
              <a:rPr lang="fr-FR" sz="1200" dirty="0" err="1" smtClean="0"/>
              <a:t>eGFP</a:t>
            </a:r>
            <a:r>
              <a:rPr lang="fr-FR" sz="1200" dirty="0" smtClean="0"/>
              <a:t>           ROP1-wt      ROP1-Dead   ROP1-</a:t>
            </a:r>
            <a:r>
              <a:rPr lang="fr-FR" sz="1200" dirty="0" smtClean="0">
                <a:latin typeface="Symbol" panose="05050102010706020507" pitchFamily="18" charset="2"/>
              </a:rPr>
              <a:t>D</a:t>
            </a:r>
            <a:r>
              <a:rPr lang="fr-FR" sz="1200" dirty="0" smtClean="0"/>
              <a:t>Nter  ROP1-</a:t>
            </a:r>
            <a:r>
              <a:rPr lang="fr-FR" sz="1200" dirty="0" smtClean="0">
                <a:latin typeface="Symbol" panose="05050102010706020507" pitchFamily="18" charset="2"/>
              </a:rPr>
              <a:t>D</a:t>
            </a:r>
            <a:r>
              <a:rPr lang="fr-FR" sz="1200" dirty="0" smtClean="0"/>
              <a:t>151-257</a:t>
            </a:r>
            <a:endParaRPr lang="fr-FR" sz="1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6150941" y="5741550"/>
            <a:ext cx="1326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Non </a:t>
            </a:r>
            <a:r>
              <a:rPr lang="fr-FR" sz="1400" dirty="0" err="1" smtClean="0"/>
              <a:t>Infected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sp>
        <p:nvSpPr>
          <p:cNvPr id="31" name="ZoneTexte 30"/>
          <p:cNvSpPr txBox="1"/>
          <p:nvPr/>
        </p:nvSpPr>
        <p:spPr>
          <a:xfrm>
            <a:off x="7558144" y="5741550"/>
            <a:ext cx="1326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Infected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sp>
        <p:nvSpPr>
          <p:cNvPr id="32" name="ZoneTexte 31"/>
          <p:cNvSpPr txBox="1"/>
          <p:nvPr/>
        </p:nvSpPr>
        <p:spPr>
          <a:xfrm rot="16200000">
            <a:off x="4286879" y="4718873"/>
            <a:ext cx="2756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P21 relative expression</a:t>
            </a:r>
            <a:endParaRPr lang="fr-FR" sz="1400" dirty="0"/>
          </a:p>
        </p:txBody>
      </p:sp>
      <p:sp>
        <p:nvSpPr>
          <p:cNvPr id="33" name="ZoneTexte 32"/>
          <p:cNvSpPr txBox="1"/>
          <p:nvPr/>
        </p:nvSpPr>
        <p:spPr>
          <a:xfrm rot="16200000">
            <a:off x="-1000816" y="4695626"/>
            <a:ext cx="27569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smtClean="0"/>
              <a:t>P21 relative expression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6223667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61</Words>
  <Application>Microsoft Office PowerPoint</Application>
  <PresentationFormat>Affichage à l'écran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Symbol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INRA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Silvestre</dc:creator>
  <cp:lastModifiedBy>Anne Silvestre</cp:lastModifiedBy>
  <cp:revision>9</cp:revision>
  <dcterms:created xsi:type="dcterms:W3CDTF">2019-02-25T12:24:06Z</dcterms:created>
  <dcterms:modified xsi:type="dcterms:W3CDTF">2019-03-01T09:54:01Z</dcterms:modified>
</cp:coreProperties>
</file>