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85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47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04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5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38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2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35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76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288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0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233CE-CB7B-C34C-9FBF-7BD8F001DCDD}" type="datetimeFigureOut">
              <a:rPr lang="en-US" smtClean="0"/>
              <a:t>12/28/18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24CC9-446B-7B4C-8390-0F7CD168C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2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29" y="1481771"/>
            <a:ext cx="2886060" cy="48196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589" y="1481771"/>
            <a:ext cx="2751377" cy="481965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966" y="1481771"/>
            <a:ext cx="2814402" cy="481965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00" b="1" dirty="0" err="1" smtClean="0"/>
              <a:t>airRx</a:t>
            </a:r>
            <a:r>
              <a:rPr lang="en-US" sz="2600" b="1" dirty="0" smtClean="0"/>
              <a:t> App. </a:t>
            </a:r>
            <a:br>
              <a:rPr lang="en-US" sz="2600" b="1" dirty="0" smtClean="0"/>
            </a:b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91466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airRx App.  </vt:lpstr>
    </vt:vector>
  </TitlesOfParts>
  <Company>Nur-Ain Nadir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airRx App.  </dc:title>
  <dc:creator>Nurain Nadir</dc:creator>
  <cp:lastModifiedBy>Nurain Nadir</cp:lastModifiedBy>
  <cp:revision>1</cp:revision>
  <dcterms:created xsi:type="dcterms:W3CDTF">2018-12-29T04:59:42Z</dcterms:created>
  <dcterms:modified xsi:type="dcterms:W3CDTF">2018-12-29T05:09:46Z</dcterms:modified>
</cp:coreProperties>
</file>