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139" autoAdjust="0"/>
    <p:restoredTop sz="94660"/>
  </p:normalViewPr>
  <p:slideViewPr>
    <p:cSldViewPr>
      <p:cViewPr>
        <p:scale>
          <a:sx n="80" d="100"/>
          <a:sy n="80" d="100"/>
        </p:scale>
        <p:origin x="-72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5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30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63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790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190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314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242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235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287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25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74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63851-BED5-4034-84B5-2DF32658E8AD}" type="datetimeFigureOut">
              <a:rPr lang="fr-FR" smtClean="0"/>
              <a:t>04/05/2019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5105F-FB52-48A3-B43C-7FD044254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26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467544" y="1409840"/>
            <a:ext cx="4442317" cy="3608882"/>
            <a:chOff x="-595" y="3179"/>
            <a:chExt cx="4394" cy="3405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-58" y="6161"/>
              <a:ext cx="319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-58" y="6161"/>
              <a:ext cx="0" cy="5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476" y="6161"/>
              <a:ext cx="0" cy="5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1010" y="6161"/>
              <a:ext cx="0" cy="5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544" y="6161"/>
              <a:ext cx="0" cy="5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2072" y="6161"/>
              <a:ext cx="0" cy="5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2606" y="6161"/>
              <a:ext cx="0" cy="5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3140" y="6161"/>
              <a:ext cx="0" cy="5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-91" y="6257"/>
              <a:ext cx="63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410" y="6257"/>
              <a:ext cx="127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944" y="6257"/>
              <a:ext cx="127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1478" y="6257"/>
              <a:ext cx="127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2006" y="6257"/>
              <a:ext cx="127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80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2512" y="6257"/>
              <a:ext cx="190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3046" y="6257"/>
              <a:ext cx="190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120</a:t>
              </a:r>
              <a:endParaRPr kumimoji="0" lang="fr-FR" altLang="fr-FR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 flipV="1">
              <a:off x="-58" y="3293"/>
              <a:ext cx="0" cy="275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 flipH="1">
              <a:off x="-112" y="6047"/>
              <a:ext cx="54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 flipH="1">
              <a:off x="-112" y="5495"/>
              <a:ext cx="54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 flipH="1">
              <a:off x="-112" y="4943"/>
              <a:ext cx="54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 flipH="1">
              <a:off x="-112" y="4391"/>
              <a:ext cx="54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 flipH="1">
              <a:off x="-112" y="3845"/>
              <a:ext cx="54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 flipH="1">
              <a:off x="-112" y="3293"/>
              <a:ext cx="54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-314" y="5993"/>
              <a:ext cx="159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9"/>
            <p:cNvSpPr>
              <a:spLocks noChangeArrowheads="1"/>
            </p:cNvSpPr>
            <p:nvPr/>
          </p:nvSpPr>
          <p:spPr bwMode="auto">
            <a:xfrm>
              <a:off x="-314" y="5441"/>
              <a:ext cx="159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0.2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-314" y="4889"/>
              <a:ext cx="159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0.4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-314" y="4337"/>
              <a:ext cx="159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0.6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-314" y="3785"/>
              <a:ext cx="159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0.8</a:t>
              </a:r>
              <a:endParaRPr kumimoji="0" lang="fr-FR" altLang="fr-FR" sz="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33"/>
            <p:cNvSpPr>
              <a:spLocks noChangeArrowheads="1"/>
            </p:cNvSpPr>
            <p:nvPr/>
          </p:nvSpPr>
          <p:spPr bwMode="auto">
            <a:xfrm>
              <a:off x="-314" y="3233"/>
              <a:ext cx="159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1.0</a:t>
              </a:r>
              <a:endParaRPr kumimoji="0" lang="fr-FR" altLang="fr-FR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7" name="Rectangle 34"/>
            <p:cNvSpPr>
              <a:spLocks noChangeArrowheads="1"/>
            </p:cNvSpPr>
            <p:nvPr/>
          </p:nvSpPr>
          <p:spPr bwMode="auto">
            <a:xfrm>
              <a:off x="-58" y="3179"/>
              <a:ext cx="3857" cy="2982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69" name="Rectangle 36"/>
            <p:cNvSpPr>
              <a:spLocks noChangeArrowheads="1"/>
            </p:cNvSpPr>
            <p:nvPr/>
          </p:nvSpPr>
          <p:spPr bwMode="auto">
            <a:xfrm>
              <a:off x="1115" y="6424"/>
              <a:ext cx="1402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Months</a:t>
              </a:r>
              <a:r>
                <a:rPr kumimoji="0" lang="fr-FR" altLang="fr-FR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fr-FR" altLang="fr-FR" sz="11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after</a:t>
              </a:r>
              <a:r>
                <a:rPr kumimoji="0" lang="fr-FR" altLang="fr-FR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fr-FR" altLang="fr-FR" sz="11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diagnosis</a:t>
              </a:r>
              <a:endParaRPr kumimoji="0" lang="fr-FR" altLang="fr-FR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0" name="Rectangle 37"/>
            <p:cNvSpPr>
              <a:spLocks noChangeArrowheads="1"/>
            </p:cNvSpPr>
            <p:nvPr/>
          </p:nvSpPr>
          <p:spPr bwMode="auto">
            <a:xfrm rot="16200000">
              <a:off x="-1209" y="4555"/>
              <a:ext cx="139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Metastasis</a:t>
              </a:r>
              <a:r>
                <a:rPr kumimoji="0" lang="fr-FR" altLang="fr-FR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-free </a:t>
              </a:r>
              <a:r>
                <a:rPr kumimoji="0" lang="fr-FR" altLang="fr-FR" sz="11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survival</a:t>
              </a:r>
              <a:endParaRPr kumimoji="0" lang="fr-FR" altLang="fr-FR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1" name="Freeform 38"/>
            <p:cNvSpPr>
              <a:spLocks noEditPoints="1"/>
            </p:cNvSpPr>
            <p:nvPr/>
          </p:nvSpPr>
          <p:spPr bwMode="auto">
            <a:xfrm>
              <a:off x="-34" y="3293"/>
              <a:ext cx="3174" cy="294"/>
            </a:xfrm>
            <a:custGeom>
              <a:avLst/>
              <a:gdLst>
                <a:gd name="T0" fmla="*/ 8 w 529"/>
                <a:gd name="T1" fmla="*/ 0 h 49"/>
                <a:gd name="T2" fmla="*/ 15 w 529"/>
                <a:gd name="T3" fmla="*/ 1 h 49"/>
                <a:gd name="T4" fmla="*/ 23 w 529"/>
                <a:gd name="T5" fmla="*/ 5 h 49"/>
                <a:gd name="T6" fmla="*/ 26 w 529"/>
                <a:gd name="T7" fmla="*/ 10 h 49"/>
                <a:gd name="T8" fmla="*/ 29 w 529"/>
                <a:gd name="T9" fmla="*/ 11 h 49"/>
                <a:gd name="T10" fmla="*/ 31 w 529"/>
                <a:gd name="T11" fmla="*/ 17 h 49"/>
                <a:gd name="T12" fmla="*/ 34 w 529"/>
                <a:gd name="T13" fmla="*/ 22 h 49"/>
                <a:gd name="T14" fmla="*/ 46 w 529"/>
                <a:gd name="T15" fmla="*/ 22 h 49"/>
                <a:gd name="T16" fmla="*/ 58 w 529"/>
                <a:gd name="T17" fmla="*/ 22 h 49"/>
                <a:gd name="T18" fmla="*/ 70 w 529"/>
                <a:gd name="T19" fmla="*/ 22 h 49"/>
                <a:gd name="T20" fmla="*/ 73 w 529"/>
                <a:gd name="T21" fmla="*/ 27 h 49"/>
                <a:gd name="T22" fmla="*/ 78 w 529"/>
                <a:gd name="T23" fmla="*/ 30 h 49"/>
                <a:gd name="T24" fmla="*/ 90 w 529"/>
                <a:gd name="T25" fmla="*/ 30 h 49"/>
                <a:gd name="T26" fmla="*/ 102 w 529"/>
                <a:gd name="T27" fmla="*/ 30 h 49"/>
                <a:gd name="T28" fmla="*/ 109 w 529"/>
                <a:gd name="T29" fmla="*/ 35 h 49"/>
                <a:gd name="T30" fmla="*/ 111 w 529"/>
                <a:gd name="T31" fmla="*/ 41 h 49"/>
                <a:gd name="T32" fmla="*/ 111 w 529"/>
                <a:gd name="T33" fmla="*/ 49 h 49"/>
                <a:gd name="T34" fmla="*/ 123 w 529"/>
                <a:gd name="T35" fmla="*/ 49 h 49"/>
                <a:gd name="T36" fmla="*/ 135 w 529"/>
                <a:gd name="T37" fmla="*/ 49 h 49"/>
                <a:gd name="T38" fmla="*/ 147 w 529"/>
                <a:gd name="T39" fmla="*/ 49 h 49"/>
                <a:gd name="T40" fmla="*/ 159 w 529"/>
                <a:gd name="T41" fmla="*/ 49 h 49"/>
                <a:gd name="T42" fmla="*/ 171 w 529"/>
                <a:gd name="T43" fmla="*/ 49 h 49"/>
                <a:gd name="T44" fmla="*/ 183 w 529"/>
                <a:gd name="T45" fmla="*/ 49 h 49"/>
                <a:gd name="T46" fmla="*/ 195 w 529"/>
                <a:gd name="T47" fmla="*/ 49 h 49"/>
                <a:gd name="T48" fmla="*/ 207 w 529"/>
                <a:gd name="T49" fmla="*/ 49 h 49"/>
                <a:gd name="T50" fmla="*/ 219 w 529"/>
                <a:gd name="T51" fmla="*/ 49 h 49"/>
                <a:gd name="T52" fmla="*/ 231 w 529"/>
                <a:gd name="T53" fmla="*/ 49 h 49"/>
                <a:gd name="T54" fmla="*/ 243 w 529"/>
                <a:gd name="T55" fmla="*/ 49 h 49"/>
                <a:gd name="T56" fmla="*/ 255 w 529"/>
                <a:gd name="T57" fmla="*/ 49 h 49"/>
                <a:gd name="T58" fmla="*/ 267 w 529"/>
                <a:gd name="T59" fmla="*/ 49 h 49"/>
                <a:gd name="T60" fmla="*/ 279 w 529"/>
                <a:gd name="T61" fmla="*/ 49 h 49"/>
                <a:gd name="T62" fmla="*/ 291 w 529"/>
                <a:gd name="T63" fmla="*/ 49 h 49"/>
                <a:gd name="T64" fmla="*/ 303 w 529"/>
                <a:gd name="T65" fmla="*/ 49 h 49"/>
                <a:gd name="T66" fmla="*/ 315 w 529"/>
                <a:gd name="T67" fmla="*/ 49 h 49"/>
                <a:gd name="T68" fmla="*/ 327 w 529"/>
                <a:gd name="T69" fmla="*/ 49 h 49"/>
                <a:gd name="T70" fmla="*/ 339 w 529"/>
                <a:gd name="T71" fmla="*/ 49 h 49"/>
                <a:gd name="T72" fmla="*/ 351 w 529"/>
                <a:gd name="T73" fmla="*/ 49 h 49"/>
                <a:gd name="T74" fmla="*/ 363 w 529"/>
                <a:gd name="T75" fmla="*/ 49 h 49"/>
                <a:gd name="T76" fmla="*/ 375 w 529"/>
                <a:gd name="T77" fmla="*/ 49 h 49"/>
                <a:gd name="T78" fmla="*/ 387 w 529"/>
                <a:gd name="T79" fmla="*/ 49 h 49"/>
                <a:gd name="T80" fmla="*/ 399 w 529"/>
                <a:gd name="T81" fmla="*/ 49 h 49"/>
                <a:gd name="T82" fmla="*/ 411 w 529"/>
                <a:gd name="T83" fmla="*/ 49 h 49"/>
                <a:gd name="T84" fmla="*/ 423 w 529"/>
                <a:gd name="T85" fmla="*/ 49 h 49"/>
                <a:gd name="T86" fmla="*/ 435 w 529"/>
                <a:gd name="T87" fmla="*/ 49 h 49"/>
                <a:gd name="T88" fmla="*/ 447 w 529"/>
                <a:gd name="T89" fmla="*/ 49 h 49"/>
                <a:gd name="T90" fmla="*/ 459 w 529"/>
                <a:gd name="T91" fmla="*/ 49 h 49"/>
                <a:gd name="T92" fmla="*/ 471 w 529"/>
                <a:gd name="T93" fmla="*/ 49 h 49"/>
                <a:gd name="T94" fmla="*/ 483 w 529"/>
                <a:gd name="T95" fmla="*/ 49 h 49"/>
                <a:gd name="T96" fmla="*/ 495 w 529"/>
                <a:gd name="T97" fmla="*/ 49 h 49"/>
                <a:gd name="T98" fmla="*/ 507 w 529"/>
                <a:gd name="T99" fmla="*/ 49 h 49"/>
                <a:gd name="T100" fmla="*/ 519 w 529"/>
                <a:gd name="T10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49">
                  <a:moveTo>
                    <a:pt x="4" y="0"/>
                  </a:moveTo>
                  <a:lnTo>
                    <a:pt x="8" y="0"/>
                  </a:lnTo>
                  <a:moveTo>
                    <a:pt x="12" y="0"/>
                  </a:moveTo>
                  <a:lnTo>
                    <a:pt x="15" y="0"/>
                  </a:lnTo>
                  <a:lnTo>
                    <a:pt x="15" y="1"/>
                  </a:lnTo>
                  <a:moveTo>
                    <a:pt x="15" y="5"/>
                  </a:moveTo>
                  <a:lnTo>
                    <a:pt x="19" y="5"/>
                  </a:lnTo>
                  <a:moveTo>
                    <a:pt x="23" y="5"/>
                  </a:moveTo>
                  <a:lnTo>
                    <a:pt x="26" y="5"/>
                  </a:lnTo>
                  <a:lnTo>
                    <a:pt x="26" y="6"/>
                  </a:lnTo>
                  <a:moveTo>
                    <a:pt x="26" y="10"/>
                  </a:moveTo>
                  <a:lnTo>
                    <a:pt x="26" y="11"/>
                  </a:lnTo>
                  <a:lnTo>
                    <a:pt x="29" y="11"/>
                  </a:lnTo>
                  <a:lnTo>
                    <a:pt x="29" y="11"/>
                  </a:lnTo>
                  <a:moveTo>
                    <a:pt x="29" y="15"/>
                  </a:moveTo>
                  <a:lnTo>
                    <a:pt x="29" y="17"/>
                  </a:lnTo>
                  <a:lnTo>
                    <a:pt x="31" y="17"/>
                  </a:lnTo>
                  <a:moveTo>
                    <a:pt x="34" y="18"/>
                  </a:moveTo>
                  <a:lnTo>
                    <a:pt x="34" y="22"/>
                  </a:lnTo>
                  <a:lnTo>
                    <a:pt x="34" y="22"/>
                  </a:lnTo>
                  <a:moveTo>
                    <a:pt x="38" y="22"/>
                  </a:moveTo>
                  <a:lnTo>
                    <a:pt x="42" y="22"/>
                  </a:lnTo>
                  <a:moveTo>
                    <a:pt x="46" y="22"/>
                  </a:moveTo>
                  <a:lnTo>
                    <a:pt x="50" y="22"/>
                  </a:lnTo>
                  <a:moveTo>
                    <a:pt x="54" y="22"/>
                  </a:moveTo>
                  <a:lnTo>
                    <a:pt x="58" y="22"/>
                  </a:lnTo>
                  <a:moveTo>
                    <a:pt x="62" y="22"/>
                  </a:moveTo>
                  <a:lnTo>
                    <a:pt x="66" y="22"/>
                  </a:lnTo>
                  <a:moveTo>
                    <a:pt x="70" y="22"/>
                  </a:moveTo>
                  <a:lnTo>
                    <a:pt x="73" y="22"/>
                  </a:lnTo>
                  <a:lnTo>
                    <a:pt x="73" y="23"/>
                  </a:lnTo>
                  <a:moveTo>
                    <a:pt x="73" y="27"/>
                  </a:moveTo>
                  <a:lnTo>
                    <a:pt x="73" y="30"/>
                  </a:lnTo>
                  <a:lnTo>
                    <a:pt x="74" y="30"/>
                  </a:lnTo>
                  <a:moveTo>
                    <a:pt x="78" y="30"/>
                  </a:moveTo>
                  <a:lnTo>
                    <a:pt x="82" y="30"/>
                  </a:lnTo>
                  <a:moveTo>
                    <a:pt x="86" y="30"/>
                  </a:moveTo>
                  <a:lnTo>
                    <a:pt x="90" y="30"/>
                  </a:lnTo>
                  <a:moveTo>
                    <a:pt x="94" y="30"/>
                  </a:moveTo>
                  <a:lnTo>
                    <a:pt x="98" y="30"/>
                  </a:lnTo>
                  <a:moveTo>
                    <a:pt x="102" y="30"/>
                  </a:moveTo>
                  <a:lnTo>
                    <a:pt x="106" y="30"/>
                  </a:lnTo>
                  <a:moveTo>
                    <a:pt x="109" y="31"/>
                  </a:moveTo>
                  <a:lnTo>
                    <a:pt x="109" y="35"/>
                  </a:lnTo>
                  <a:moveTo>
                    <a:pt x="109" y="39"/>
                  </a:moveTo>
                  <a:lnTo>
                    <a:pt x="111" y="39"/>
                  </a:lnTo>
                  <a:lnTo>
                    <a:pt x="111" y="41"/>
                  </a:lnTo>
                  <a:moveTo>
                    <a:pt x="111" y="45"/>
                  </a:moveTo>
                  <a:lnTo>
                    <a:pt x="111" y="49"/>
                  </a:lnTo>
                  <a:lnTo>
                    <a:pt x="111" y="49"/>
                  </a:lnTo>
                  <a:moveTo>
                    <a:pt x="115" y="49"/>
                  </a:moveTo>
                  <a:lnTo>
                    <a:pt x="119" y="49"/>
                  </a:lnTo>
                  <a:moveTo>
                    <a:pt x="123" y="49"/>
                  </a:moveTo>
                  <a:lnTo>
                    <a:pt x="127" y="49"/>
                  </a:lnTo>
                  <a:moveTo>
                    <a:pt x="131" y="49"/>
                  </a:moveTo>
                  <a:lnTo>
                    <a:pt x="135" y="49"/>
                  </a:lnTo>
                  <a:moveTo>
                    <a:pt x="139" y="49"/>
                  </a:moveTo>
                  <a:lnTo>
                    <a:pt x="143" y="49"/>
                  </a:lnTo>
                  <a:moveTo>
                    <a:pt x="147" y="49"/>
                  </a:moveTo>
                  <a:lnTo>
                    <a:pt x="151" y="49"/>
                  </a:lnTo>
                  <a:moveTo>
                    <a:pt x="155" y="49"/>
                  </a:moveTo>
                  <a:lnTo>
                    <a:pt x="159" y="49"/>
                  </a:lnTo>
                  <a:moveTo>
                    <a:pt x="163" y="49"/>
                  </a:moveTo>
                  <a:lnTo>
                    <a:pt x="167" y="49"/>
                  </a:lnTo>
                  <a:moveTo>
                    <a:pt x="171" y="49"/>
                  </a:moveTo>
                  <a:lnTo>
                    <a:pt x="175" y="49"/>
                  </a:lnTo>
                  <a:moveTo>
                    <a:pt x="179" y="49"/>
                  </a:moveTo>
                  <a:lnTo>
                    <a:pt x="183" y="49"/>
                  </a:lnTo>
                  <a:moveTo>
                    <a:pt x="187" y="49"/>
                  </a:moveTo>
                  <a:lnTo>
                    <a:pt x="191" y="49"/>
                  </a:lnTo>
                  <a:moveTo>
                    <a:pt x="195" y="49"/>
                  </a:moveTo>
                  <a:lnTo>
                    <a:pt x="199" y="49"/>
                  </a:lnTo>
                  <a:moveTo>
                    <a:pt x="203" y="49"/>
                  </a:moveTo>
                  <a:lnTo>
                    <a:pt x="207" y="49"/>
                  </a:lnTo>
                  <a:moveTo>
                    <a:pt x="211" y="49"/>
                  </a:moveTo>
                  <a:lnTo>
                    <a:pt x="215" y="49"/>
                  </a:lnTo>
                  <a:moveTo>
                    <a:pt x="219" y="49"/>
                  </a:moveTo>
                  <a:lnTo>
                    <a:pt x="223" y="49"/>
                  </a:lnTo>
                  <a:moveTo>
                    <a:pt x="227" y="49"/>
                  </a:moveTo>
                  <a:lnTo>
                    <a:pt x="231" y="49"/>
                  </a:lnTo>
                  <a:moveTo>
                    <a:pt x="235" y="49"/>
                  </a:moveTo>
                  <a:lnTo>
                    <a:pt x="239" y="49"/>
                  </a:lnTo>
                  <a:moveTo>
                    <a:pt x="243" y="49"/>
                  </a:moveTo>
                  <a:lnTo>
                    <a:pt x="247" y="49"/>
                  </a:lnTo>
                  <a:moveTo>
                    <a:pt x="251" y="49"/>
                  </a:moveTo>
                  <a:lnTo>
                    <a:pt x="255" y="49"/>
                  </a:lnTo>
                  <a:moveTo>
                    <a:pt x="259" y="49"/>
                  </a:moveTo>
                  <a:lnTo>
                    <a:pt x="263" y="49"/>
                  </a:lnTo>
                  <a:moveTo>
                    <a:pt x="267" y="49"/>
                  </a:moveTo>
                  <a:lnTo>
                    <a:pt x="271" y="49"/>
                  </a:lnTo>
                  <a:moveTo>
                    <a:pt x="275" y="49"/>
                  </a:moveTo>
                  <a:lnTo>
                    <a:pt x="279" y="49"/>
                  </a:lnTo>
                  <a:moveTo>
                    <a:pt x="283" y="49"/>
                  </a:moveTo>
                  <a:lnTo>
                    <a:pt x="287" y="49"/>
                  </a:lnTo>
                  <a:moveTo>
                    <a:pt x="291" y="49"/>
                  </a:moveTo>
                  <a:lnTo>
                    <a:pt x="295" y="49"/>
                  </a:lnTo>
                  <a:moveTo>
                    <a:pt x="299" y="49"/>
                  </a:moveTo>
                  <a:lnTo>
                    <a:pt x="303" y="49"/>
                  </a:lnTo>
                  <a:moveTo>
                    <a:pt x="307" y="49"/>
                  </a:moveTo>
                  <a:lnTo>
                    <a:pt x="311" y="49"/>
                  </a:lnTo>
                  <a:moveTo>
                    <a:pt x="315" y="49"/>
                  </a:moveTo>
                  <a:lnTo>
                    <a:pt x="319" y="49"/>
                  </a:lnTo>
                  <a:moveTo>
                    <a:pt x="323" y="49"/>
                  </a:moveTo>
                  <a:lnTo>
                    <a:pt x="327" y="49"/>
                  </a:lnTo>
                  <a:moveTo>
                    <a:pt x="331" y="49"/>
                  </a:moveTo>
                  <a:lnTo>
                    <a:pt x="335" y="49"/>
                  </a:lnTo>
                  <a:moveTo>
                    <a:pt x="339" y="49"/>
                  </a:moveTo>
                  <a:lnTo>
                    <a:pt x="343" y="49"/>
                  </a:lnTo>
                  <a:moveTo>
                    <a:pt x="347" y="49"/>
                  </a:moveTo>
                  <a:lnTo>
                    <a:pt x="351" y="49"/>
                  </a:lnTo>
                  <a:moveTo>
                    <a:pt x="355" y="49"/>
                  </a:moveTo>
                  <a:lnTo>
                    <a:pt x="359" y="49"/>
                  </a:lnTo>
                  <a:moveTo>
                    <a:pt x="363" y="49"/>
                  </a:moveTo>
                  <a:lnTo>
                    <a:pt x="367" y="49"/>
                  </a:lnTo>
                  <a:moveTo>
                    <a:pt x="371" y="49"/>
                  </a:moveTo>
                  <a:lnTo>
                    <a:pt x="375" y="49"/>
                  </a:lnTo>
                  <a:moveTo>
                    <a:pt x="379" y="49"/>
                  </a:moveTo>
                  <a:lnTo>
                    <a:pt x="383" y="49"/>
                  </a:lnTo>
                  <a:moveTo>
                    <a:pt x="387" y="49"/>
                  </a:moveTo>
                  <a:lnTo>
                    <a:pt x="391" y="49"/>
                  </a:lnTo>
                  <a:moveTo>
                    <a:pt x="395" y="49"/>
                  </a:moveTo>
                  <a:lnTo>
                    <a:pt x="399" y="49"/>
                  </a:lnTo>
                  <a:moveTo>
                    <a:pt x="403" y="49"/>
                  </a:moveTo>
                  <a:lnTo>
                    <a:pt x="407" y="49"/>
                  </a:lnTo>
                  <a:moveTo>
                    <a:pt x="411" y="49"/>
                  </a:moveTo>
                  <a:lnTo>
                    <a:pt x="415" y="49"/>
                  </a:lnTo>
                  <a:moveTo>
                    <a:pt x="419" y="49"/>
                  </a:moveTo>
                  <a:lnTo>
                    <a:pt x="423" y="49"/>
                  </a:lnTo>
                  <a:moveTo>
                    <a:pt x="427" y="49"/>
                  </a:moveTo>
                  <a:lnTo>
                    <a:pt x="431" y="49"/>
                  </a:lnTo>
                  <a:moveTo>
                    <a:pt x="435" y="49"/>
                  </a:moveTo>
                  <a:lnTo>
                    <a:pt x="439" y="49"/>
                  </a:lnTo>
                  <a:moveTo>
                    <a:pt x="443" y="49"/>
                  </a:moveTo>
                  <a:lnTo>
                    <a:pt x="447" y="49"/>
                  </a:lnTo>
                  <a:moveTo>
                    <a:pt x="451" y="49"/>
                  </a:moveTo>
                  <a:lnTo>
                    <a:pt x="455" y="49"/>
                  </a:lnTo>
                  <a:moveTo>
                    <a:pt x="459" y="49"/>
                  </a:moveTo>
                  <a:lnTo>
                    <a:pt x="463" y="49"/>
                  </a:lnTo>
                  <a:moveTo>
                    <a:pt x="467" y="49"/>
                  </a:moveTo>
                  <a:lnTo>
                    <a:pt x="471" y="49"/>
                  </a:lnTo>
                  <a:moveTo>
                    <a:pt x="475" y="49"/>
                  </a:moveTo>
                  <a:lnTo>
                    <a:pt x="479" y="49"/>
                  </a:lnTo>
                  <a:moveTo>
                    <a:pt x="483" y="49"/>
                  </a:moveTo>
                  <a:lnTo>
                    <a:pt x="487" y="49"/>
                  </a:lnTo>
                  <a:moveTo>
                    <a:pt x="491" y="49"/>
                  </a:moveTo>
                  <a:lnTo>
                    <a:pt x="495" y="49"/>
                  </a:lnTo>
                  <a:moveTo>
                    <a:pt x="499" y="49"/>
                  </a:moveTo>
                  <a:lnTo>
                    <a:pt x="503" y="49"/>
                  </a:lnTo>
                  <a:moveTo>
                    <a:pt x="507" y="49"/>
                  </a:moveTo>
                  <a:lnTo>
                    <a:pt x="511" y="49"/>
                  </a:lnTo>
                  <a:moveTo>
                    <a:pt x="515" y="49"/>
                  </a:moveTo>
                  <a:lnTo>
                    <a:pt x="519" y="49"/>
                  </a:lnTo>
                  <a:moveTo>
                    <a:pt x="523" y="49"/>
                  </a:moveTo>
                  <a:lnTo>
                    <a:pt x="527" y="49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72" name="Freeform 39"/>
            <p:cNvSpPr>
              <a:spLocks/>
            </p:cNvSpPr>
            <p:nvPr/>
          </p:nvSpPr>
          <p:spPr bwMode="auto">
            <a:xfrm>
              <a:off x="-58" y="3293"/>
              <a:ext cx="3198" cy="1002"/>
            </a:xfrm>
            <a:custGeom>
              <a:avLst/>
              <a:gdLst>
                <a:gd name="T0" fmla="*/ 0 w 533"/>
                <a:gd name="T1" fmla="*/ 0 h 167"/>
                <a:gd name="T2" fmla="*/ 5 w 533"/>
                <a:gd name="T3" fmla="*/ 0 h 167"/>
                <a:gd name="T4" fmla="*/ 5 w 533"/>
                <a:gd name="T5" fmla="*/ 6 h 167"/>
                <a:gd name="T6" fmla="*/ 14 w 533"/>
                <a:gd name="T7" fmla="*/ 6 h 167"/>
                <a:gd name="T8" fmla="*/ 14 w 533"/>
                <a:gd name="T9" fmla="*/ 12 h 167"/>
                <a:gd name="T10" fmla="*/ 25 w 533"/>
                <a:gd name="T11" fmla="*/ 12 h 167"/>
                <a:gd name="T12" fmla="*/ 25 w 533"/>
                <a:gd name="T13" fmla="*/ 18 h 167"/>
                <a:gd name="T14" fmla="*/ 27 w 533"/>
                <a:gd name="T15" fmla="*/ 18 h 167"/>
                <a:gd name="T16" fmla="*/ 27 w 533"/>
                <a:gd name="T17" fmla="*/ 25 h 167"/>
                <a:gd name="T18" fmla="*/ 41 w 533"/>
                <a:gd name="T19" fmla="*/ 25 h 167"/>
                <a:gd name="T20" fmla="*/ 41 w 533"/>
                <a:gd name="T21" fmla="*/ 31 h 167"/>
                <a:gd name="T22" fmla="*/ 48 w 533"/>
                <a:gd name="T23" fmla="*/ 31 h 167"/>
                <a:gd name="T24" fmla="*/ 48 w 533"/>
                <a:gd name="T25" fmla="*/ 38 h 167"/>
                <a:gd name="T26" fmla="*/ 51 w 533"/>
                <a:gd name="T27" fmla="*/ 38 h 167"/>
                <a:gd name="T28" fmla="*/ 51 w 533"/>
                <a:gd name="T29" fmla="*/ 44 h 167"/>
                <a:gd name="T30" fmla="*/ 58 w 533"/>
                <a:gd name="T31" fmla="*/ 44 h 167"/>
                <a:gd name="T32" fmla="*/ 58 w 533"/>
                <a:gd name="T33" fmla="*/ 51 h 167"/>
                <a:gd name="T34" fmla="*/ 65 w 533"/>
                <a:gd name="T35" fmla="*/ 51 h 167"/>
                <a:gd name="T36" fmla="*/ 65 w 533"/>
                <a:gd name="T37" fmla="*/ 58 h 167"/>
                <a:gd name="T38" fmla="*/ 67 w 533"/>
                <a:gd name="T39" fmla="*/ 58 h 167"/>
                <a:gd name="T40" fmla="*/ 67 w 533"/>
                <a:gd name="T41" fmla="*/ 65 h 167"/>
                <a:gd name="T42" fmla="*/ 80 w 533"/>
                <a:gd name="T43" fmla="*/ 65 h 167"/>
                <a:gd name="T44" fmla="*/ 80 w 533"/>
                <a:gd name="T45" fmla="*/ 72 h 167"/>
                <a:gd name="T46" fmla="*/ 124 w 533"/>
                <a:gd name="T47" fmla="*/ 72 h 167"/>
                <a:gd name="T48" fmla="*/ 124 w 533"/>
                <a:gd name="T49" fmla="*/ 79 h 167"/>
                <a:gd name="T50" fmla="*/ 132 w 533"/>
                <a:gd name="T51" fmla="*/ 79 h 167"/>
                <a:gd name="T52" fmla="*/ 132 w 533"/>
                <a:gd name="T53" fmla="*/ 87 h 167"/>
                <a:gd name="T54" fmla="*/ 144 w 533"/>
                <a:gd name="T55" fmla="*/ 87 h 167"/>
                <a:gd name="T56" fmla="*/ 144 w 533"/>
                <a:gd name="T57" fmla="*/ 96 h 167"/>
                <a:gd name="T58" fmla="*/ 145 w 533"/>
                <a:gd name="T59" fmla="*/ 96 h 167"/>
                <a:gd name="T60" fmla="*/ 145 w 533"/>
                <a:gd name="T61" fmla="*/ 104 h 167"/>
                <a:gd name="T62" fmla="*/ 177 w 533"/>
                <a:gd name="T63" fmla="*/ 104 h 167"/>
                <a:gd name="T64" fmla="*/ 177 w 533"/>
                <a:gd name="T65" fmla="*/ 113 h 167"/>
                <a:gd name="T66" fmla="*/ 226 w 533"/>
                <a:gd name="T67" fmla="*/ 113 h 167"/>
                <a:gd name="T68" fmla="*/ 226 w 533"/>
                <a:gd name="T69" fmla="*/ 124 h 167"/>
                <a:gd name="T70" fmla="*/ 227 w 533"/>
                <a:gd name="T71" fmla="*/ 124 h 167"/>
                <a:gd name="T72" fmla="*/ 227 w 533"/>
                <a:gd name="T73" fmla="*/ 134 h 167"/>
                <a:gd name="T74" fmla="*/ 531 w 533"/>
                <a:gd name="T75" fmla="*/ 134 h 167"/>
                <a:gd name="T76" fmla="*/ 531 w 533"/>
                <a:gd name="T77" fmla="*/ 167 h 167"/>
                <a:gd name="T78" fmla="*/ 533 w 533"/>
                <a:gd name="T7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3" h="167">
                  <a:moveTo>
                    <a:pt x="0" y="0"/>
                  </a:moveTo>
                  <a:lnTo>
                    <a:pt x="5" y="0"/>
                  </a:lnTo>
                  <a:lnTo>
                    <a:pt x="5" y="6"/>
                  </a:lnTo>
                  <a:lnTo>
                    <a:pt x="14" y="6"/>
                  </a:lnTo>
                  <a:lnTo>
                    <a:pt x="14" y="12"/>
                  </a:lnTo>
                  <a:lnTo>
                    <a:pt x="25" y="12"/>
                  </a:lnTo>
                  <a:lnTo>
                    <a:pt x="25" y="18"/>
                  </a:lnTo>
                  <a:lnTo>
                    <a:pt x="27" y="18"/>
                  </a:lnTo>
                  <a:lnTo>
                    <a:pt x="27" y="25"/>
                  </a:lnTo>
                  <a:lnTo>
                    <a:pt x="41" y="25"/>
                  </a:lnTo>
                  <a:lnTo>
                    <a:pt x="41" y="31"/>
                  </a:lnTo>
                  <a:lnTo>
                    <a:pt x="48" y="31"/>
                  </a:lnTo>
                  <a:lnTo>
                    <a:pt x="48" y="38"/>
                  </a:lnTo>
                  <a:lnTo>
                    <a:pt x="51" y="38"/>
                  </a:lnTo>
                  <a:lnTo>
                    <a:pt x="51" y="44"/>
                  </a:lnTo>
                  <a:lnTo>
                    <a:pt x="58" y="44"/>
                  </a:lnTo>
                  <a:lnTo>
                    <a:pt x="58" y="51"/>
                  </a:lnTo>
                  <a:lnTo>
                    <a:pt x="65" y="51"/>
                  </a:lnTo>
                  <a:lnTo>
                    <a:pt x="65" y="58"/>
                  </a:lnTo>
                  <a:lnTo>
                    <a:pt x="67" y="58"/>
                  </a:lnTo>
                  <a:lnTo>
                    <a:pt x="67" y="65"/>
                  </a:lnTo>
                  <a:lnTo>
                    <a:pt x="80" y="65"/>
                  </a:lnTo>
                  <a:lnTo>
                    <a:pt x="80" y="72"/>
                  </a:lnTo>
                  <a:lnTo>
                    <a:pt x="124" y="72"/>
                  </a:lnTo>
                  <a:lnTo>
                    <a:pt x="124" y="79"/>
                  </a:lnTo>
                  <a:lnTo>
                    <a:pt x="132" y="79"/>
                  </a:lnTo>
                  <a:lnTo>
                    <a:pt x="132" y="87"/>
                  </a:lnTo>
                  <a:lnTo>
                    <a:pt x="144" y="87"/>
                  </a:lnTo>
                  <a:lnTo>
                    <a:pt x="144" y="96"/>
                  </a:lnTo>
                  <a:lnTo>
                    <a:pt x="145" y="96"/>
                  </a:lnTo>
                  <a:lnTo>
                    <a:pt x="145" y="104"/>
                  </a:lnTo>
                  <a:lnTo>
                    <a:pt x="177" y="104"/>
                  </a:lnTo>
                  <a:lnTo>
                    <a:pt x="177" y="113"/>
                  </a:lnTo>
                  <a:lnTo>
                    <a:pt x="226" y="113"/>
                  </a:lnTo>
                  <a:lnTo>
                    <a:pt x="226" y="124"/>
                  </a:lnTo>
                  <a:lnTo>
                    <a:pt x="227" y="124"/>
                  </a:lnTo>
                  <a:lnTo>
                    <a:pt x="227" y="134"/>
                  </a:lnTo>
                  <a:lnTo>
                    <a:pt x="531" y="134"/>
                  </a:lnTo>
                  <a:lnTo>
                    <a:pt x="531" y="167"/>
                  </a:lnTo>
                  <a:lnTo>
                    <a:pt x="533" y="167"/>
                  </a:lnTo>
                </a:path>
              </a:pathLst>
            </a:custGeom>
            <a:noFill/>
            <a:ln w="285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73" name="Freeform 40"/>
            <p:cNvSpPr>
              <a:spLocks noEditPoints="1"/>
            </p:cNvSpPr>
            <p:nvPr/>
          </p:nvSpPr>
          <p:spPr bwMode="auto">
            <a:xfrm>
              <a:off x="-34" y="3293"/>
              <a:ext cx="3174" cy="1284"/>
            </a:xfrm>
            <a:custGeom>
              <a:avLst/>
              <a:gdLst>
                <a:gd name="T0" fmla="*/ 8 w 529"/>
                <a:gd name="T1" fmla="*/ 0 h 214"/>
                <a:gd name="T2" fmla="*/ 12 w 529"/>
                <a:gd name="T3" fmla="*/ 8 h 214"/>
                <a:gd name="T4" fmla="*/ 13 w 529"/>
                <a:gd name="T5" fmla="*/ 19 h 214"/>
                <a:gd name="T6" fmla="*/ 13 w 529"/>
                <a:gd name="T7" fmla="*/ 27 h 214"/>
                <a:gd name="T8" fmla="*/ 25 w 529"/>
                <a:gd name="T9" fmla="*/ 27 h 214"/>
                <a:gd name="T10" fmla="*/ 37 w 529"/>
                <a:gd name="T11" fmla="*/ 27 h 214"/>
                <a:gd name="T12" fmla="*/ 49 w 529"/>
                <a:gd name="T13" fmla="*/ 27 h 214"/>
                <a:gd name="T14" fmla="*/ 61 w 529"/>
                <a:gd name="T15" fmla="*/ 27 h 214"/>
                <a:gd name="T16" fmla="*/ 73 w 529"/>
                <a:gd name="T17" fmla="*/ 27 h 214"/>
                <a:gd name="T18" fmla="*/ 81 w 529"/>
                <a:gd name="T19" fmla="*/ 31 h 214"/>
                <a:gd name="T20" fmla="*/ 81 w 529"/>
                <a:gd name="T21" fmla="*/ 43 h 214"/>
                <a:gd name="T22" fmla="*/ 87 w 529"/>
                <a:gd name="T23" fmla="*/ 45 h 214"/>
                <a:gd name="T24" fmla="*/ 99 w 529"/>
                <a:gd name="T25" fmla="*/ 45 h 214"/>
                <a:gd name="T26" fmla="*/ 111 w 529"/>
                <a:gd name="T27" fmla="*/ 45 h 214"/>
                <a:gd name="T28" fmla="*/ 123 w 529"/>
                <a:gd name="T29" fmla="*/ 45 h 214"/>
                <a:gd name="T30" fmla="*/ 126 w 529"/>
                <a:gd name="T31" fmla="*/ 54 h 214"/>
                <a:gd name="T32" fmla="*/ 126 w 529"/>
                <a:gd name="T33" fmla="*/ 65 h 214"/>
                <a:gd name="T34" fmla="*/ 134 w 529"/>
                <a:gd name="T35" fmla="*/ 65 h 214"/>
                <a:gd name="T36" fmla="*/ 134 w 529"/>
                <a:gd name="T37" fmla="*/ 74 h 214"/>
                <a:gd name="T38" fmla="*/ 134 w 529"/>
                <a:gd name="T39" fmla="*/ 86 h 214"/>
                <a:gd name="T40" fmla="*/ 146 w 529"/>
                <a:gd name="T41" fmla="*/ 86 h 214"/>
                <a:gd name="T42" fmla="*/ 158 w 529"/>
                <a:gd name="T43" fmla="*/ 86 h 214"/>
                <a:gd name="T44" fmla="*/ 170 w 529"/>
                <a:gd name="T45" fmla="*/ 86 h 214"/>
                <a:gd name="T46" fmla="*/ 182 w 529"/>
                <a:gd name="T47" fmla="*/ 86 h 214"/>
                <a:gd name="T48" fmla="*/ 194 w 529"/>
                <a:gd name="T49" fmla="*/ 86 h 214"/>
                <a:gd name="T50" fmla="*/ 206 w 529"/>
                <a:gd name="T51" fmla="*/ 86 h 214"/>
                <a:gd name="T52" fmla="*/ 218 w 529"/>
                <a:gd name="T53" fmla="*/ 86 h 214"/>
                <a:gd name="T54" fmla="*/ 230 w 529"/>
                <a:gd name="T55" fmla="*/ 86 h 214"/>
                <a:gd name="T56" fmla="*/ 242 w 529"/>
                <a:gd name="T57" fmla="*/ 86 h 214"/>
                <a:gd name="T58" fmla="*/ 253 w 529"/>
                <a:gd name="T59" fmla="*/ 87 h 214"/>
                <a:gd name="T60" fmla="*/ 253 w 529"/>
                <a:gd name="T61" fmla="*/ 99 h 214"/>
                <a:gd name="T62" fmla="*/ 253 w 529"/>
                <a:gd name="T63" fmla="*/ 111 h 214"/>
                <a:gd name="T64" fmla="*/ 253 w 529"/>
                <a:gd name="T65" fmla="*/ 123 h 214"/>
                <a:gd name="T66" fmla="*/ 255 w 529"/>
                <a:gd name="T67" fmla="*/ 133 h 214"/>
                <a:gd name="T68" fmla="*/ 267 w 529"/>
                <a:gd name="T69" fmla="*/ 133 h 214"/>
                <a:gd name="T70" fmla="*/ 279 w 529"/>
                <a:gd name="T71" fmla="*/ 133 h 214"/>
                <a:gd name="T72" fmla="*/ 291 w 529"/>
                <a:gd name="T73" fmla="*/ 133 h 214"/>
                <a:gd name="T74" fmla="*/ 303 w 529"/>
                <a:gd name="T75" fmla="*/ 133 h 214"/>
                <a:gd name="T76" fmla="*/ 315 w 529"/>
                <a:gd name="T77" fmla="*/ 133 h 214"/>
                <a:gd name="T78" fmla="*/ 324 w 529"/>
                <a:gd name="T79" fmla="*/ 136 h 214"/>
                <a:gd name="T80" fmla="*/ 324 w 529"/>
                <a:gd name="T81" fmla="*/ 148 h 214"/>
                <a:gd name="T82" fmla="*/ 324 w 529"/>
                <a:gd name="T83" fmla="*/ 160 h 214"/>
                <a:gd name="T84" fmla="*/ 324 w 529"/>
                <a:gd name="T85" fmla="*/ 172 h 214"/>
                <a:gd name="T86" fmla="*/ 324 w 529"/>
                <a:gd name="T87" fmla="*/ 184 h 214"/>
                <a:gd name="T88" fmla="*/ 324 w 529"/>
                <a:gd name="T89" fmla="*/ 196 h 214"/>
                <a:gd name="T90" fmla="*/ 324 w 529"/>
                <a:gd name="T91" fmla="*/ 208 h 214"/>
                <a:gd name="T92" fmla="*/ 330 w 529"/>
                <a:gd name="T93" fmla="*/ 214 h 214"/>
                <a:gd name="T94" fmla="*/ 342 w 529"/>
                <a:gd name="T95" fmla="*/ 214 h 214"/>
                <a:gd name="T96" fmla="*/ 354 w 529"/>
                <a:gd name="T97" fmla="*/ 214 h 214"/>
                <a:gd name="T98" fmla="*/ 366 w 529"/>
                <a:gd name="T99" fmla="*/ 214 h 214"/>
                <a:gd name="T100" fmla="*/ 378 w 529"/>
                <a:gd name="T101" fmla="*/ 214 h 214"/>
                <a:gd name="T102" fmla="*/ 390 w 529"/>
                <a:gd name="T103" fmla="*/ 214 h 214"/>
                <a:gd name="T104" fmla="*/ 402 w 529"/>
                <a:gd name="T105" fmla="*/ 214 h 214"/>
                <a:gd name="T106" fmla="*/ 414 w 529"/>
                <a:gd name="T107" fmla="*/ 214 h 214"/>
                <a:gd name="T108" fmla="*/ 426 w 529"/>
                <a:gd name="T109" fmla="*/ 214 h 214"/>
                <a:gd name="T110" fmla="*/ 438 w 529"/>
                <a:gd name="T111" fmla="*/ 214 h 214"/>
                <a:gd name="T112" fmla="*/ 450 w 529"/>
                <a:gd name="T113" fmla="*/ 214 h 214"/>
                <a:gd name="T114" fmla="*/ 462 w 529"/>
                <a:gd name="T115" fmla="*/ 214 h 214"/>
                <a:gd name="T116" fmla="*/ 474 w 529"/>
                <a:gd name="T117" fmla="*/ 214 h 214"/>
                <a:gd name="T118" fmla="*/ 486 w 529"/>
                <a:gd name="T119" fmla="*/ 214 h 214"/>
                <a:gd name="T120" fmla="*/ 498 w 529"/>
                <a:gd name="T121" fmla="*/ 214 h 214"/>
                <a:gd name="T122" fmla="*/ 510 w 529"/>
                <a:gd name="T123" fmla="*/ 214 h 214"/>
                <a:gd name="T124" fmla="*/ 522 w 529"/>
                <a:gd name="T12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9" h="214">
                  <a:moveTo>
                    <a:pt x="4" y="0"/>
                  </a:moveTo>
                  <a:lnTo>
                    <a:pt x="8" y="0"/>
                  </a:lnTo>
                  <a:moveTo>
                    <a:pt x="12" y="0"/>
                  </a:moveTo>
                  <a:lnTo>
                    <a:pt x="12" y="4"/>
                  </a:lnTo>
                  <a:moveTo>
                    <a:pt x="12" y="8"/>
                  </a:moveTo>
                  <a:lnTo>
                    <a:pt x="12" y="12"/>
                  </a:lnTo>
                  <a:moveTo>
                    <a:pt x="13" y="15"/>
                  </a:moveTo>
                  <a:lnTo>
                    <a:pt x="13" y="19"/>
                  </a:lnTo>
                  <a:moveTo>
                    <a:pt x="13" y="23"/>
                  </a:moveTo>
                  <a:lnTo>
                    <a:pt x="13" y="27"/>
                  </a:lnTo>
                  <a:lnTo>
                    <a:pt x="13" y="27"/>
                  </a:lnTo>
                  <a:moveTo>
                    <a:pt x="17" y="27"/>
                  </a:moveTo>
                  <a:lnTo>
                    <a:pt x="21" y="27"/>
                  </a:lnTo>
                  <a:moveTo>
                    <a:pt x="25" y="27"/>
                  </a:moveTo>
                  <a:lnTo>
                    <a:pt x="29" y="27"/>
                  </a:lnTo>
                  <a:moveTo>
                    <a:pt x="33" y="27"/>
                  </a:moveTo>
                  <a:lnTo>
                    <a:pt x="37" y="27"/>
                  </a:lnTo>
                  <a:moveTo>
                    <a:pt x="41" y="27"/>
                  </a:moveTo>
                  <a:lnTo>
                    <a:pt x="45" y="27"/>
                  </a:lnTo>
                  <a:moveTo>
                    <a:pt x="49" y="27"/>
                  </a:moveTo>
                  <a:lnTo>
                    <a:pt x="53" y="27"/>
                  </a:lnTo>
                  <a:moveTo>
                    <a:pt x="57" y="27"/>
                  </a:moveTo>
                  <a:lnTo>
                    <a:pt x="61" y="27"/>
                  </a:lnTo>
                  <a:moveTo>
                    <a:pt x="65" y="27"/>
                  </a:moveTo>
                  <a:lnTo>
                    <a:pt x="69" y="27"/>
                  </a:lnTo>
                  <a:moveTo>
                    <a:pt x="73" y="27"/>
                  </a:moveTo>
                  <a:lnTo>
                    <a:pt x="77" y="27"/>
                  </a:lnTo>
                  <a:moveTo>
                    <a:pt x="81" y="27"/>
                  </a:moveTo>
                  <a:lnTo>
                    <a:pt x="81" y="31"/>
                  </a:lnTo>
                  <a:moveTo>
                    <a:pt x="81" y="35"/>
                  </a:moveTo>
                  <a:lnTo>
                    <a:pt x="81" y="39"/>
                  </a:lnTo>
                  <a:moveTo>
                    <a:pt x="81" y="43"/>
                  </a:moveTo>
                  <a:lnTo>
                    <a:pt x="81" y="45"/>
                  </a:lnTo>
                  <a:lnTo>
                    <a:pt x="83" y="45"/>
                  </a:lnTo>
                  <a:moveTo>
                    <a:pt x="87" y="45"/>
                  </a:moveTo>
                  <a:lnTo>
                    <a:pt x="91" y="45"/>
                  </a:lnTo>
                  <a:moveTo>
                    <a:pt x="95" y="45"/>
                  </a:moveTo>
                  <a:lnTo>
                    <a:pt x="99" y="45"/>
                  </a:lnTo>
                  <a:moveTo>
                    <a:pt x="103" y="45"/>
                  </a:moveTo>
                  <a:lnTo>
                    <a:pt x="107" y="45"/>
                  </a:lnTo>
                  <a:moveTo>
                    <a:pt x="111" y="45"/>
                  </a:moveTo>
                  <a:lnTo>
                    <a:pt x="115" y="45"/>
                  </a:lnTo>
                  <a:moveTo>
                    <a:pt x="119" y="45"/>
                  </a:moveTo>
                  <a:lnTo>
                    <a:pt x="123" y="45"/>
                  </a:lnTo>
                  <a:moveTo>
                    <a:pt x="126" y="46"/>
                  </a:moveTo>
                  <a:lnTo>
                    <a:pt x="126" y="50"/>
                  </a:lnTo>
                  <a:moveTo>
                    <a:pt x="126" y="54"/>
                  </a:moveTo>
                  <a:lnTo>
                    <a:pt x="126" y="58"/>
                  </a:lnTo>
                  <a:moveTo>
                    <a:pt x="126" y="62"/>
                  </a:moveTo>
                  <a:lnTo>
                    <a:pt x="126" y="65"/>
                  </a:lnTo>
                  <a:lnTo>
                    <a:pt x="127" y="65"/>
                  </a:lnTo>
                  <a:moveTo>
                    <a:pt x="131" y="65"/>
                  </a:moveTo>
                  <a:lnTo>
                    <a:pt x="134" y="65"/>
                  </a:lnTo>
                  <a:lnTo>
                    <a:pt x="134" y="66"/>
                  </a:lnTo>
                  <a:moveTo>
                    <a:pt x="134" y="70"/>
                  </a:moveTo>
                  <a:lnTo>
                    <a:pt x="134" y="74"/>
                  </a:lnTo>
                  <a:moveTo>
                    <a:pt x="134" y="78"/>
                  </a:moveTo>
                  <a:lnTo>
                    <a:pt x="134" y="82"/>
                  </a:lnTo>
                  <a:moveTo>
                    <a:pt x="134" y="86"/>
                  </a:moveTo>
                  <a:lnTo>
                    <a:pt x="138" y="86"/>
                  </a:lnTo>
                  <a:moveTo>
                    <a:pt x="142" y="86"/>
                  </a:moveTo>
                  <a:lnTo>
                    <a:pt x="146" y="86"/>
                  </a:lnTo>
                  <a:moveTo>
                    <a:pt x="150" y="86"/>
                  </a:moveTo>
                  <a:lnTo>
                    <a:pt x="154" y="86"/>
                  </a:lnTo>
                  <a:moveTo>
                    <a:pt x="158" y="86"/>
                  </a:moveTo>
                  <a:lnTo>
                    <a:pt x="162" y="86"/>
                  </a:lnTo>
                  <a:moveTo>
                    <a:pt x="166" y="86"/>
                  </a:moveTo>
                  <a:lnTo>
                    <a:pt x="170" y="86"/>
                  </a:lnTo>
                  <a:moveTo>
                    <a:pt x="174" y="86"/>
                  </a:moveTo>
                  <a:lnTo>
                    <a:pt x="178" y="86"/>
                  </a:lnTo>
                  <a:moveTo>
                    <a:pt x="182" y="86"/>
                  </a:moveTo>
                  <a:lnTo>
                    <a:pt x="186" y="86"/>
                  </a:lnTo>
                  <a:moveTo>
                    <a:pt x="190" y="86"/>
                  </a:moveTo>
                  <a:lnTo>
                    <a:pt x="194" y="86"/>
                  </a:lnTo>
                  <a:moveTo>
                    <a:pt x="198" y="86"/>
                  </a:moveTo>
                  <a:lnTo>
                    <a:pt x="202" y="86"/>
                  </a:lnTo>
                  <a:moveTo>
                    <a:pt x="206" y="86"/>
                  </a:moveTo>
                  <a:lnTo>
                    <a:pt x="210" y="86"/>
                  </a:lnTo>
                  <a:moveTo>
                    <a:pt x="214" y="86"/>
                  </a:moveTo>
                  <a:lnTo>
                    <a:pt x="218" y="86"/>
                  </a:lnTo>
                  <a:moveTo>
                    <a:pt x="222" y="86"/>
                  </a:moveTo>
                  <a:lnTo>
                    <a:pt x="226" y="86"/>
                  </a:lnTo>
                  <a:moveTo>
                    <a:pt x="230" y="86"/>
                  </a:moveTo>
                  <a:lnTo>
                    <a:pt x="234" y="86"/>
                  </a:lnTo>
                  <a:moveTo>
                    <a:pt x="238" y="86"/>
                  </a:moveTo>
                  <a:lnTo>
                    <a:pt x="242" y="86"/>
                  </a:lnTo>
                  <a:moveTo>
                    <a:pt x="246" y="86"/>
                  </a:moveTo>
                  <a:lnTo>
                    <a:pt x="250" y="86"/>
                  </a:lnTo>
                  <a:moveTo>
                    <a:pt x="253" y="87"/>
                  </a:moveTo>
                  <a:lnTo>
                    <a:pt x="253" y="91"/>
                  </a:lnTo>
                  <a:moveTo>
                    <a:pt x="253" y="95"/>
                  </a:moveTo>
                  <a:lnTo>
                    <a:pt x="253" y="99"/>
                  </a:lnTo>
                  <a:moveTo>
                    <a:pt x="253" y="103"/>
                  </a:moveTo>
                  <a:lnTo>
                    <a:pt x="253" y="107"/>
                  </a:lnTo>
                  <a:moveTo>
                    <a:pt x="253" y="111"/>
                  </a:moveTo>
                  <a:lnTo>
                    <a:pt x="253" y="115"/>
                  </a:lnTo>
                  <a:moveTo>
                    <a:pt x="253" y="119"/>
                  </a:moveTo>
                  <a:lnTo>
                    <a:pt x="253" y="123"/>
                  </a:lnTo>
                  <a:moveTo>
                    <a:pt x="253" y="127"/>
                  </a:moveTo>
                  <a:lnTo>
                    <a:pt x="253" y="131"/>
                  </a:lnTo>
                  <a:moveTo>
                    <a:pt x="255" y="133"/>
                  </a:moveTo>
                  <a:lnTo>
                    <a:pt x="259" y="133"/>
                  </a:lnTo>
                  <a:moveTo>
                    <a:pt x="263" y="133"/>
                  </a:moveTo>
                  <a:lnTo>
                    <a:pt x="267" y="133"/>
                  </a:lnTo>
                  <a:moveTo>
                    <a:pt x="271" y="133"/>
                  </a:moveTo>
                  <a:lnTo>
                    <a:pt x="275" y="133"/>
                  </a:lnTo>
                  <a:moveTo>
                    <a:pt x="279" y="133"/>
                  </a:moveTo>
                  <a:lnTo>
                    <a:pt x="283" y="133"/>
                  </a:lnTo>
                  <a:moveTo>
                    <a:pt x="287" y="133"/>
                  </a:moveTo>
                  <a:lnTo>
                    <a:pt x="291" y="133"/>
                  </a:lnTo>
                  <a:moveTo>
                    <a:pt x="295" y="133"/>
                  </a:moveTo>
                  <a:lnTo>
                    <a:pt x="299" y="133"/>
                  </a:lnTo>
                  <a:moveTo>
                    <a:pt x="303" y="133"/>
                  </a:moveTo>
                  <a:lnTo>
                    <a:pt x="307" y="133"/>
                  </a:lnTo>
                  <a:moveTo>
                    <a:pt x="311" y="133"/>
                  </a:moveTo>
                  <a:lnTo>
                    <a:pt x="315" y="133"/>
                  </a:lnTo>
                  <a:moveTo>
                    <a:pt x="319" y="133"/>
                  </a:moveTo>
                  <a:lnTo>
                    <a:pt x="323" y="133"/>
                  </a:lnTo>
                  <a:moveTo>
                    <a:pt x="324" y="136"/>
                  </a:moveTo>
                  <a:lnTo>
                    <a:pt x="324" y="140"/>
                  </a:lnTo>
                  <a:moveTo>
                    <a:pt x="324" y="144"/>
                  </a:moveTo>
                  <a:lnTo>
                    <a:pt x="324" y="148"/>
                  </a:lnTo>
                  <a:moveTo>
                    <a:pt x="324" y="152"/>
                  </a:moveTo>
                  <a:lnTo>
                    <a:pt x="324" y="156"/>
                  </a:lnTo>
                  <a:moveTo>
                    <a:pt x="324" y="160"/>
                  </a:moveTo>
                  <a:lnTo>
                    <a:pt x="324" y="164"/>
                  </a:lnTo>
                  <a:moveTo>
                    <a:pt x="324" y="168"/>
                  </a:moveTo>
                  <a:lnTo>
                    <a:pt x="324" y="172"/>
                  </a:lnTo>
                  <a:moveTo>
                    <a:pt x="324" y="176"/>
                  </a:moveTo>
                  <a:lnTo>
                    <a:pt x="324" y="180"/>
                  </a:lnTo>
                  <a:moveTo>
                    <a:pt x="324" y="184"/>
                  </a:moveTo>
                  <a:lnTo>
                    <a:pt x="324" y="188"/>
                  </a:lnTo>
                  <a:moveTo>
                    <a:pt x="324" y="192"/>
                  </a:moveTo>
                  <a:lnTo>
                    <a:pt x="324" y="196"/>
                  </a:lnTo>
                  <a:moveTo>
                    <a:pt x="324" y="200"/>
                  </a:moveTo>
                  <a:lnTo>
                    <a:pt x="324" y="204"/>
                  </a:lnTo>
                  <a:moveTo>
                    <a:pt x="324" y="208"/>
                  </a:moveTo>
                  <a:lnTo>
                    <a:pt x="324" y="212"/>
                  </a:lnTo>
                  <a:moveTo>
                    <a:pt x="326" y="214"/>
                  </a:moveTo>
                  <a:lnTo>
                    <a:pt x="330" y="214"/>
                  </a:lnTo>
                  <a:moveTo>
                    <a:pt x="334" y="214"/>
                  </a:moveTo>
                  <a:lnTo>
                    <a:pt x="338" y="214"/>
                  </a:lnTo>
                  <a:moveTo>
                    <a:pt x="342" y="214"/>
                  </a:moveTo>
                  <a:lnTo>
                    <a:pt x="346" y="214"/>
                  </a:lnTo>
                  <a:moveTo>
                    <a:pt x="350" y="214"/>
                  </a:moveTo>
                  <a:lnTo>
                    <a:pt x="354" y="214"/>
                  </a:lnTo>
                  <a:moveTo>
                    <a:pt x="358" y="214"/>
                  </a:moveTo>
                  <a:lnTo>
                    <a:pt x="362" y="214"/>
                  </a:lnTo>
                  <a:moveTo>
                    <a:pt x="366" y="214"/>
                  </a:moveTo>
                  <a:lnTo>
                    <a:pt x="370" y="214"/>
                  </a:lnTo>
                  <a:moveTo>
                    <a:pt x="374" y="214"/>
                  </a:moveTo>
                  <a:lnTo>
                    <a:pt x="378" y="214"/>
                  </a:lnTo>
                  <a:moveTo>
                    <a:pt x="382" y="214"/>
                  </a:moveTo>
                  <a:lnTo>
                    <a:pt x="386" y="214"/>
                  </a:lnTo>
                  <a:moveTo>
                    <a:pt x="390" y="214"/>
                  </a:moveTo>
                  <a:lnTo>
                    <a:pt x="394" y="214"/>
                  </a:lnTo>
                  <a:moveTo>
                    <a:pt x="398" y="214"/>
                  </a:moveTo>
                  <a:lnTo>
                    <a:pt x="402" y="214"/>
                  </a:lnTo>
                  <a:moveTo>
                    <a:pt x="406" y="214"/>
                  </a:moveTo>
                  <a:lnTo>
                    <a:pt x="410" y="214"/>
                  </a:lnTo>
                  <a:moveTo>
                    <a:pt x="414" y="214"/>
                  </a:moveTo>
                  <a:lnTo>
                    <a:pt x="418" y="214"/>
                  </a:lnTo>
                  <a:moveTo>
                    <a:pt x="422" y="214"/>
                  </a:moveTo>
                  <a:lnTo>
                    <a:pt x="426" y="214"/>
                  </a:lnTo>
                  <a:moveTo>
                    <a:pt x="430" y="214"/>
                  </a:moveTo>
                  <a:lnTo>
                    <a:pt x="434" y="214"/>
                  </a:lnTo>
                  <a:moveTo>
                    <a:pt x="438" y="214"/>
                  </a:moveTo>
                  <a:lnTo>
                    <a:pt x="442" y="214"/>
                  </a:lnTo>
                  <a:moveTo>
                    <a:pt x="446" y="214"/>
                  </a:moveTo>
                  <a:lnTo>
                    <a:pt x="450" y="214"/>
                  </a:lnTo>
                  <a:moveTo>
                    <a:pt x="454" y="214"/>
                  </a:moveTo>
                  <a:lnTo>
                    <a:pt x="458" y="214"/>
                  </a:lnTo>
                  <a:moveTo>
                    <a:pt x="462" y="214"/>
                  </a:moveTo>
                  <a:lnTo>
                    <a:pt x="466" y="214"/>
                  </a:lnTo>
                  <a:moveTo>
                    <a:pt x="470" y="214"/>
                  </a:moveTo>
                  <a:lnTo>
                    <a:pt x="474" y="214"/>
                  </a:lnTo>
                  <a:moveTo>
                    <a:pt x="478" y="214"/>
                  </a:moveTo>
                  <a:lnTo>
                    <a:pt x="482" y="214"/>
                  </a:lnTo>
                  <a:moveTo>
                    <a:pt x="486" y="214"/>
                  </a:moveTo>
                  <a:lnTo>
                    <a:pt x="490" y="214"/>
                  </a:lnTo>
                  <a:moveTo>
                    <a:pt x="494" y="214"/>
                  </a:moveTo>
                  <a:lnTo>
                    <a:pt x="498" y="214"/>
                  </a:lnTo>
                  <a:moveTo>
                    <a:pt x="502" y="214"/>
                  </a:moveTo>
                  <a:lnTo>
                    <a:pt x="506" y="214"/>
                  </a:lnTo>
                  <a:moveTo>
                    <a:pt x="510" y="214"/>
                  </a:moveTo>
                  <a:lnTo>
                    <a:pt x="514" y="214"/>
                  </a:lnTo>
                  <a:moveTo>
                    <a:pt x="518" y="214"/>
                  </a:moveTo>
                  <a:lnTo>
                    <a:pt x="522" y="214"/>
                  </a:lnTo>
                  <a:moveTo>
                    <a:pt x="526" y="214"/>
                  </a:moveTo>
                </a:path>
              </a:pathLst>
            </a:custGeom>
            <a:noFill/>
            <a:ln w="9525" cap="rnd">
              <a:solidFill>
                <a:srgbClr val="00CD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74" name="Freeform 41"/>
            <p:cNvSpPr>
              <a:spLocks/>
            </p:cNvSpPr>
            <p:nvPr/>
          </p:nvSpPr>
          <p:spPr bwMode="auto">
            <a:xfrm>
              <a:off x="-58" y="3293"/>
              <a:ext cx="3198" cy="882"/>
            </a:xfrm>
            <a:custGeom>
              <a:avLst/>
              <a:gdLst>
                <a:gd name="T0" fmla="*/ 0 w 533"/>
                <a:gd name="T1" fmla="*/ 0 h 147"/>
                <a:gd name="T2" fmla="*/ 17 w 533"/>
                <a:gd name="T3" fmla="*/ 0 h 147"/>
                <a:gd name="T4" fmla="*/ 17 w 533"/>
                <a:gd name="T5" fmla="*/ 6 h 147"/>
                <a:gd name="T6" fmla="*/ 18 w 533"/>
                <a:gd name="T7" fmla="*/ 6 h 147"/>
                <a:gd name="T8" fmla="*/ 18 w 533"/>
                <a:gd name="T9" fmla="*/ 12 h 147"/>
                <a:gd name="T10" fmla="*/ 19 w 533"/>
                <a:gd name="T11" fmla="*/ 12 h 147"/>
                <a:gd name="T12" fmla="*/ 19 w 533"/>
                <a:gd name="T13" fmla="*/ 18 h 147"/>
                <a:gd name="T14" fmla="*/ 21 w 533"/>
                <a:gd name="T15" fmla="*/ 18 h 147"/>
                <a:gd name="T16" fmla="*/ 21 w 533"/>
                <a:gd name="T17" fmla="*/ 24 h 147"/>
                <a:gd name="T18" fmla="*/ 23 w 533"/>
                <a:gd name="T19" fmla="*/ 24 h 147"/>
                <a:gd name="T20" fmla="*/ 23 w 533"/>
                <a:gd name="T21" fmla="*/ 30 h 147"/>
                <a:gd name="T22" fmla="*/ 26 w 533"/>
                <a:gd name="T23" fmla="*/ 30 h 147"/>
                <a:gd name="T24" fmla="*/ 26 w 533"/>
                <a:gd name="T25" fmla="*/ 36 h 147"/>
                <a:gd name="T26" fmla="*/ 43 w 533"/>
                <a:gd name="T27" fmla="*/ 36 h 147"/>
                <a:gd name="T28" fmla="*/ 43 w 533"/>
                <a:gd name="T29" fmla="*/ 42 h 147"/>
                <a:gd name="T30" fmla="*/ 45 w 533"/>
                <a:gd name="T31" fmla="*/ 42 h 147"/>
                <a:gd name="T32" fmla="*/ 45 w 533"/>
                <a:gd name="T33" fmla="*/ 49 h 147"/>
                <a:gd name="T34" fmla="*/ 47 w 533"/>
                <a:gd name="T35" fmla="*/ 49 h 147"/>
                <a:gd name="T36" fmla="*/ 47 w 533"/>
                <a:gd name="T37" fmla="*/ 56 h 147"/>
                <a:gd name="T38" fmla="*/ 48 w 533"/>
                <a:gd name="T39" fmla="*/ 56 h 147"/>
                <a:gd name="T40" fmla="*/ 48 w 533"/>
                <a:gd name="T41" fmla="*/ 63 h 147"/>
                <a:gd name="T42" fmla="*/ 56 w 533"/>
                <a:gd name="T43" fmla="*/ 63 h 147"/>
                <a:gd name="T44" fmla="*/ 56 w 533"/>
                <a:gd name="T45" fmla="*/ 70 h 147"/>
                <a:gd name="T46" fmla="*/ 60 w 533"/>
                <a:gd name="T47" fmla="*/ 70 h 147"/>
                <a:gd name="T48" fmla="*/ 60 w 533"/>
                <a:gd name="T49" fmla="*/ 77 h 147"/>
                <a:gd name="T50" fmla="*/ 69 w 533"/>
                <a:gd name="T51" fmla="*/ 77 h 147"/>
                <a:gd name="T52" fmla="*/ 69 w 533"/>
                <a:gd name="T53" fmla="*/ 84 h 147"/>
                <a:gd name="T54" fmla="*/ 88 w 533"/>
                <a:gd name="T55" fmla="*/ 84 h 147"/>
                <a:gd name="T56" fmla="*/ 88 w 533"/>
                <a:gd name="T57" fmla="*/ 92 h 147"/>
                <a:gd name="T58" fmla="*/ 107 w 533"/>
                <a:gd name="T59" fmla="*/ 92 h 147"/>
                <a:gd name="T60" fmla="*/ 107 w 533"/>
                <a:gd name="T61" fmla="*/ 100 h 147"/>
                <a:gd name="T62" fmla="*/ 129 w 533"/>
                <a:gd name="T63" fmla="*/ 100 h 147"/>
                <a:gd name="T64" fmla="*/ 129 w 533"/>
                <a:gd name="T65" fmla="*/ 109 h 147"/>
                <a:gd name="T66" fmla="*/ 131 w 533"/>
                <a:gd name="T67" fmla="*/ 109 h 147"/>
                <a:gd name="T68" fmla="*/ 131 w 533"/>
                <a:gd name="T69" fmla="*/ 118 h 147"/>
                <a:gd name="T70" fmla="*/ 141 w 533"/>
                <a:gd name="T71" fmla="*/ 118 h 147"/>
                <a:gd name="T72" fmla="*/ 141 w 533"/>
                <a:gd name="T73" fmla="*/ 127 h 147"/>
                <a:gd name="T74" fmla="*/ 163 w 533"/>
                <a:gd name="T75" fmla="*/ 127 h 147"/>
                <a:gd name="T76" fmla="*/ 163 w 533"/>
                <a:gd name="T77" fmla="*/ 137 h 147"/>
                <a:gd name="T78" fmla="*/ 185 w 533"/>
                <a:gd name="T79" fmla="*/ 137 h 147"/>
                <a:gd name="T80" fmla="*/ 185 w 533"/>
                <a:gd name="T81" fmla="*/ 147 h 147"/>
                <a:gd name="T82" fmla="*/ 533 w 533"/>
                <a:gd name="T8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3" h="147">
                  <a:moveTo>
                    <a:pt x="0" y="0"/>
                  </a:moveTo>
                  <a:lnTo>
                    <a:pt x="17" y="0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9" y="12"/>
                  </a:lnTo>
                  <a:lnTo>
                    <a:pt x="19" y="18"/>
                  </a:lnTo>
                  <a:lnTo>
                    <a:pt x="21" y="18"/>
                  </a:lnTo>
                  <a:lnTo>
                    <a:pt x="21" y="24"/>
                  </a:lnTo>
                  <a:lnTo>
                    <a:pt x="23" y="24"/>
                  </a:lnTo>
                  <a:lnTo>
                    <a:pt x="23" y="30"/>
                  </a:lnTo>
                  <a:lnTo>
                    <a:pt x="26" y="30"/>
                  </a:lnTo>
                  <a:lnTo>
                    <a:pt x="26" y="36"/>
                  </a:lnTo>
                  <a:lnTo>
                    <a:pt x="43" y="36"/>
                  </a:lnTo>
                  <a:lnTo>
                    <a:pt x="43" y="42"/>
                  </a:lnTo>
                  <a:lnTo>
                    <a:pt x="45" y="42"/>
                  </a:lnTo>
                  <a:lnTo>
                    <a:pt x="45" y="49"/>
                  </a:lnTo>
                  <a:lnTo>
                    <a:pt x="47" y="49"/>
                  </a:lnTo>
                  <a:lnTo>
                    <a:pt x="47" y="56"/>
                  </a:lnTo>
                  <a:lnTo>
                    <a:pt x="48" y="56"/>
                  </a:lnTo>
                  <a:lnTo>
                    <a:pt x="48" y="63"/>
                  </a:lnTo>
                  <a:lnTo>
                    <a:pt x="56" y="63"/>
                  </a:lnTo>
                  <a:lnTo>
                    <a:pt x="56" y="70"/>
                  </a:lnTo>
                  <a:lnTo>
                    <a:pt x="60" y="70"/>
                  </a:lnTo>
                  <a:lnTo>
                    <a:pt x="60" y="77"/>
                  </a:lnTo>
                  <a:lnTo>
                    <a:pt x="69" y="77"/>
                  </a:lnTo>
                  <a:lnTo>
                    <a:pt x="69" y="84"/>
                  </a:lnTo>
                  <a:lnTo>
                    <a:pt x="88" y="84"/>
                  </a:lnTo>
                  <a:lnTo>
                    <a:pt x="88" y="92"/>
                  </a:lnTo>
                  <a:lnTo>
                    <a:pt x="107" y="92"/>
                  </a:lnTo>
                  <a:lnTo>
                    <a:pt x="107" y="100"/>
                  </a:lnTo>
                  <a:lnTo>
                    <a:pt x="129" y="100"/>
                  </a:lnTo>
                  <a:lnTo>
                    <a:pt x="129" y="109"/>
                  </a:lnTo>
                  <a:lnTo>
                    <a:pt x="131" y="109"/>
                  </a:lnTo>
                  <a:lnTo>
                    <a:pt x="131" y="118"/>
                  </a:lnTo>
                  <a:lnTo>
                    <a:pt x="141" y="118"/>
                  </a:lnTo>
                  <a:lnTo>
                    <a:pt x="141" y="127"/>
                  </a:lnTo>
                  <a:lnTo>
                    <a:pt x="163" y="127"/>
                  </a:lnTo>
                  <a:lnTo>
                    <a:pt x="163" y="137"/>
                  </a:lnTo>
                  <a:lnTo>
                    <a:pt x="185" y="137"/>
                  </a:lnTo>
                  <a:lnTo>
                    <a:pt x="185" y="147"/>
                  </a:lnTo>
                  <a:lnTo>
                    <a:pt x="533" y="147"/>
                  </a:lnTo>
                </a:path>
              </a:pathLst>
            </a:custGeom>
            <a:noFill/>
            <a:ln w="28575" cap="rnd">
              <a:solidFill>
                <a:srgbClr val="00CD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75" name="Freeform 42"/>
            <p:cNvSpPr>
              <a:spLocks noEditPoints="1"/>
            </p:cNvSpPr>
            <p:nvPr/>
          </p:nvSpPr>
          <p:spPr bwMode="auto">
            <a:xfrm>
              <a:off x="-34" y="3293"/>
              <a:ext cx="3174" cy="1074"/>
            </a:xfrm>
            <a:custGeom>
              <a:avLst/>
              <a:gdLst>
                <a:gd name="T0" fmla="*/ 8 w 529"/>
                <a:gd name="T1" fmla="*/ 0 h 179"/>
                <a:gd name="T2" fmla="*/ 20 w 529"/>
                <a:gd name="T3" fmla="*/ 0 h 179"/>
                <a:gd name="T4" fmla="*/ 22 w 529"/>
                <a:gd name="T5" fmla="*/ 6 h 179"/>
                <a:gd name="T6" fmla="*/ 22 w 529"/>
                <a:gd name="T7" fmla="*/ 15 h 179"/>
                <a:gd name="T8" fmla="*/ 33 w 529"/>
                <a:gd name="T9" fmla="*/ 15 h 179"/>
                <a:gd name="T10" fmla="*/ 36 w 529"/>
                <a:gd name="T11" fmla="*/ 24 h 179"/>
                <a:gd name="T12" fmla="*/ 41 w 529"/>
                <a:gd name="T13" fmla="*/ 31 h 179"/>
                <a:gd name="T14" fmla="*/ 42 w 529"/>
                <a:gd name="T15" fmla="*/ 42 h 179"/>
                <a:gd name="T16" fmla="*/ 48 w 529"/>
                <a:gd name="T17" fmla="*/ 48 h 179"/>
                <a:gd name="T18" fmla="*/ 60 w 529"/>
                <a:gd name="T19" fmla="*/ 48 h 179"/>
                <a:gd name="T20" fmla="*/ 68 w 529"/>
                <a:gd name="T21" fmla="*/ 52 h 179"/>
                <a:gd name="T22" fmla="*/ 68 w 529"/>
                <a:gd name="T23" fmla="*/ 64 h 179"/>
                <a:gd name="T24" fmla="*/ 70 w 529"/>
                <a:gd name="T25" fmla="*/ 66 h 179"/>
                <a:gd name="T26" fmla="*/ 70 w 529"/>
                <a:gd name="T27" fmla="*/ 78 h 179"/>
                <a:gd name="T28" fmla="*/ 76 w 529"/>
                <a:gd name="T29" fmla="*/ 84 h 179"/>
                <a:gd name="T30" fmla="*/ 88 w 529"/>
                <a:gd name="T31" fmla="*/ 84 h 179"/>
                <a:gd name="T32" fmla="*/ 100 w 529"/>
                <a:gd name="T33" fmla="*/ 84 h 179"/>
                <a:gd name="T34" fmla="*/ 112 w 529"/>
                <a:gd name="T35" fmla="*/ 84 h 179"/>
                <a:gd name="T36" fmla="*/ 117 w 529"/>
                <a:gd name="T37" fmla="*/ 91 h 179"/>
                <a:gd name="T38" fmla="*/ 117 w 529"/>
                <a:gd name="T39" fmla="*/ 103 h 179"/>
                <a:gd name="T40" fmla="*/ 123 w 529"/>
                <a:gd name="T41" fmla="*/ 109 h 179"/>
                <a:gd name="T42" fmla="*/ 135 w 529"/>
                <a:gd name="T43" fmla="*/ 109 h 179"/>
                <a:gd name="T44" fmla="*/ 147 w 529"/>
                <a:gd name="T45" fmla="*/ 109 h 179"/>
                <a:gd name="T46" fmla="*/ 159 w 529"/>
                <a:gd name="T47" fmla="*/ 109 h 179"/>
                <a:gd name="T48" fmla="*/ 171 w 529"/>
                <a:gd name="T49" fmla="*/ 109 h 179"/>
                <a:gd name="T50" fmla="*/ 183 w 529"/>
                <a:gd name="T51" fmla="*/ 109 h 179"/>
                <a:gd name="T52" fmla="*/ 195 w 529"/>
                <a:gd name="T53" fmla="*/ 109 h 179"/>
                <a:gd name="T54" fmla="*/ 207 w 529"/>
                <a:gd name="T55" fmla="*/ 109 h 179"/>
                <a:gd name="T56" fmla="*/ 219 w 529"/>
                <a:gd name="T57" fmla="*/ 109 h 179"/>
                <a:gd name="T58" fmla="*/ 231 w 529"/>
                <a:gd name="T59" fmla="*/ 109 h 179"/>
                <a:gd name="T60" fmla="*/ 243 w 529"/>
                <a:gd name="T61" fmla="*/ 109 h 179"/>
                <a:gd name="T62" fmla="*/ 255 w 529"/>
                <a:gd name="T63" fmla="*/ 109 h 179"/>
                <a:gd name="T64" fmla="*/ 267 w 529"/>
                <a:gd name="T65" fmla="*/ 109 h 179"/>
                <a:gd name="T66" fmla="*/ 279 w 529"/>
                <a:gd name="T67" fmla="*/ 109 h 179"/>
                <a:gd name="T68" fmla="*/ 291 w 529"/>
                <a:gd name="T69" fmla="*/ 109 h 179"/>
                <a:gd name="T70" fmla="*/ 303 w 529"/>
                <a:gd name="T71" fmla="*/ 109 h 179"/>
                <a:gd name="T72" fmla="*/ 315 w 529"/>
                <a:gd name="T73" fmla="*/ 109 h 179"/>
                <a:gd name="T74" fmla="*/ 327 w 529"/>
                <a:gd name="T75" fmla="*/ 109 h 179"/>
                <a:gd name="T76" fmla="*/ 339 w 529"/>
                <a:gd name="T77" fmla="*/ 109 h 179"/>
                <a:gd name="T78" fmla="*/ 351 w 529"/>
                <a:gd name="T79" fmla="*/ 109 h 179"/>
                <a:gd name="T80" fmla="*/ 363 w 529"/>
                <a:gd name="T81" fmla="*/ 109 h 179"/>
                <a:gd name="T82" fmla="*/ 375 w 529"/>
                <a:gd name="T83" fmla="*/ 109 h 179"/>
                <a:gd name="T84" fmla="*/ 384 w 529"/>
                <a:gd name="T85" fmla="*/ 109 h 179"/>
                <a:gd name="T86" fmla="*/ 384 w 529"/>
                <a:gd name="T87" fmla="*/ 120 h 179"/>
                <a:gd name="T88" fmla="*/ 384 w 529"/>
                <a:gd name="T89" fmla="*/ 132 h 179"/>
                <a:gd name="T90" fmla="*/ 384 w 529"/>
                <a:gd name="T91" fmla="*/ 144 h 179"/>
                <a:gd name="T92" fmla="*/ 384 w 529"/>
                <a:gd name="T93" fmla="*/ 156 h 179"/>
                <a:gd name="T94" fmla="*/ 384 w 529"/>
                <a:gd name="T95" fmla="*/ 168 h 179"/>
                <a:gd name="T96" fmla="*/ 385 w 529"/>
                <a:gd name="T97" fmla="*/ 179 h 179"/>
                <a:gd name="T98" fmla="*/ 397 w 529"/>
                <a:gd name="T99" fmla="*/ 179 h 179"/>
                <a:gd name="T100" fmla="*/ 409 w 529"/>
                <a:gd name="T101" fmla="*/ 179 h 179"/>
                <a:gd name="T102" fmla="*/ 421 w 529"/>
                <a:gd name="T103" fmla="*/ 179 h 179"/>
                <a:gd name="T104" fmla="*/ 433 w 529"/>
                <a:gd name="T105" fmla="*/ 179 h 179"/>
                <a:gd name="T106" fmla="*/ 445 w 529"/>
                <a:gd name="T107" fmla="*/ 179 h 179"/>
                <a:gd name="T108" fmla="*/ 457 w 529"/>
                <a:gd name="T109" fmla="*/ 179 h 179"/>
                <a:gd name="T110" fmla="*/ 469 w 529"/>
                <a:gd name="T111" fmla="*/ 179 h 179"/>
                <a:gd name="T112" fmla="*/ 481 w 529"/>
                <a:gd name="T113" fmla="*/ 179 h 179"/>
                <a:gd name="T114" fmla="*/ 493 w 529"/>
                <a:gd name="T115" fmla="*/ 179 h 179"/>
                <a:gd name="T116" fmla="*/ 505 w 529"/>
                <a:gd name="T117" fmla="*/ 179 h 179"/>
                <a:gd name="T118" fmla="*/ 517 w 529"/>
                <a:gd name="T11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179">
                  <a:moveTo>
                    <a:pt x="4" y="0"/>
                  </a:moveTo>
                  <a:lnTo>
                    <a:pt x="8" y="0"/>
                  </a:lnTo>
                  <a:moveTo>
                    <a:pt x="12" y="0"/>
                  </a:moveTo>
                  <a:lnTo>
                    <a:pt x="16" y="0"/>
                  </a:lnTo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moveTo>
                    <a:pt x="22" y="6"/>
                  </a:moveTo>
                  <a:lnTo>
                    <a:pt x="22" y="10"/>
                  </a:lnTo>
                  <a:moveTo>
                    <a:pt x="22" y="14"/>
                  </a:moveTo>
                  <a:lnTo>
                    <a:pt x="22" y="15"/>
                  </a:lnTo>
                  <a:lnTo>
                    <a:pt x="25" y="15"/>
                  </a:lnTo>
                  <a:moveTo>
                    <a:pt x="29" y="15"/>
                  </a:moveTo>
                  <a:lnTo>
                    <a:pt x="33" y="15"/>
                  </a:lnTo>
                  <a:moveTo>
                    <a:pt x="36" y="16"/>
                  </a:moveTo>
                  <a:lnTo>
                    <a:pt x="36" y="20"/>
                  </a:lnTo>
                  <a:moveTo>
                    <a:pt x="36" y="24"/>
                  </a:moveTo>
                  <a:lnTo>
                    <a:pt x="36" y="28"/>
                  </a:lnTo>
                  <a:moveTo>
                    <a:pt x="37" y="31"/>
                  </a:moveTo>
                  <a:lnTo>
                    <a:pt x="41" y="31"/>
                  </a:lnTo>
                  <a:moveTo>
                    <a:pt x="42" y="34"/>
                  </a:moveTo>
                  <a:lnTo>
                    <a:pt x="42" y="38"/>
                  </a:lnTo>
                  <a:moveTo>
                    <a:pt x="42" y="42"/>
                  </a:moveTo>
                  <a:lnTo>
                    <a:pt x="42" y="46"/>
                  </a:lnTo>
                  <a:moveTo>
                    <a:pt x="44" y="48"/>
                  </a:moveTo>
                  <a:lnTo>
                    <a:pt x="48" y="48"/>
                  </a:lnTo>
                  <a:moveTo>
                    <a:pt x="52" y="48"/>
                  </a:moveTo>
                  <a:lnTo>
                    <a:pt x="56" y="48"/>
                  </a:lnTo>
                  <a:moveTo>
                    <a:pt x="60" y="48"/>
                  </a:moveTo>
                  <a:lnTo>
                    <a:pt x="64" y="48"/>
                  </a:lnTo>
                  <a:moveTo>
                    <a:pt x="68" y="48"/>
                  </a:moveTo>
                  <a:lnTo>
                    <a:pt x="68" y="52"/>
                  </a:lnTo>
                  <a:moveTo>
                    <a:pt x="68" y="56"/>
                  </a:moveTo>
                  <a:lnTo>
                    <a:pt x="68" y="60"/>
                  </a:lnTo>
                  <a:moveTo>
                    <a:pt x="68" y="64"/>
                  </a:moveTo>
                  <a:lnTo>
                    <a:pt x="68" y="66"/>
                  </a:lnTo>
                  <a:lnTo>
                    <a:pt x="70" y="66"/>
                  </a:lnTo>
                  <a:lnTo>
                    <a:pt x="70" y="66"/>
                  </a:lnTo>
                  <a:moveTo>
                    <a:pt x="70" y="70"/>
                  </a:moveTo>
                  <a:lnTo>
                    <a:pt x="70" y="74"/>
                  </a:lnTo>
                  <a:moveTo>
                    <a:pt x="70" y="78"/>
                  </a:moveTo>
                  <a:lnTo>
                    <a:pt x="70" y="82"/>
                  </a:lnTo>
                  <a:moveTo>
                    <a:pt x="72" y="84"/>
                  </a:moveTo>
                  <a:lnTo>
                    <a:pt x="76" y="84"/>
                  </a:lnTo>
                  <a:moveTo>
                    <a:pt x="80" y="84"/>
                  </a:moveTo>
                  <a:lnTo>
                    <a:pt x="84" y="84"/>
                  </a:lnTo>
                  <a:moveTo>
                    <a:pt x="88" y="84"/>
                  </a:moveTo>
                  <a:lnTo>
                    <a:pt x="92" y="84"/>
                  </a:lnTo>
                  <a:moveTo>
                    <a:pt x="96" y="84"/>
                  </a:moveTo>
                  <a:lnTo>
                    <a:pt x="100" y="84"/>
                  </a:lnTo>
                  <a:moveTo>
                    <a:pt x="104" y="84"/>
                  </a:moveTo>
                  <a:lnTo>
                    <a:pt x="108" y="84"/>
                  </a:lnTo>
                  <a:moveTo>
                    <a:pt x="112" y="84"/>
                  </a:moveTo>
                  <a:lnTo>
                    <a:pt x="116" y="84"/>
                  </a:lnTo>
                  <a:moveTo>
                    <a:pt x="117" y="87"/>
                  </a:moveTo>
                  <a:lnTo>
                    <a:pt x="117" y="91"/>
                  </a:lnTo>
                  <a:moveTo>
                    <a:pt x="117" y="95"/>
                  </a:moveTo>
                  <a:lnTo>
                    <a:pt x="117" y="99"/>
                  </a:lnTo>
                  <a:moveTo>
                    <a:pt x="117" y="103"/>
                  </a:moveTo>
                  <a:lnTo>
                    <a:pt x="117" y="107"/>
                  </a:lnTo>
                  <a:moveTo>
                    <a:pt x="119" y="109"/>
                  </a:moveTo>
                  <a:lnTo>
                    <a:pt x="123" y="109"/>
                  </a:lnTo>
                  <a:moveTo>
                    <a:pt x="127" y="109"/>
                  </a:moveTo>
                  <a:lnTo>
                    <a:pt x="131" y="109"/>
                  </a:lnTo>
                  <a:moveTo>
                    <a:pt x="135" y="109"/>
                  </a:moveTo>
                  <a:lnTo>
                    <a:pt x="139" y="109"/>
                  </a:lnTo>
                  <a:moveTo>
                    <a:pt x="143" y="109"/>
                  </a:moveTo>
                  <a:lnTo>
                    <a:pt x="147" y="109"/>
                  </a:lnTo>
                  <a:moveTo>
                    <a:pt x="151" y="109"/>
                  </a:moveTo>
                  <a:lnTo>
                    <a:pt x="155" y="109"/>
                  </a:lnTo>
                  <a:moveTo>
                    <a:pt x="159" y="109"/>
                  </a:moveTo>
                  <a:lnTo>
                    <a:pt x="163" y="109"/>
                  </a:lnTo>
                  <a:moveTo>
                    <a:pt x="167" y="109"/>
                  </a:moveTo>
                  <a:lnTo>
                    <a:pt x="171" y="109"/>
                  </a:lnTo>
                  <a:moveTo>
                    <a:pt x="175" y="109"/>
                  </a:moveTo>
                  <a:lnTo>
                    <a:pt x="179" y="109"/>
                  </a:lnTo>
                  <a:moveTo>
                    <a:pt x="183" y="109"/>
                  </a:moveTo>
                  <a:lnTo>
                    <a:pt x="187" y="109"/>
                  </a:lnTo>
                  <a:moveTo>
                    <a:pt x="191" y="109"/>
                  </a:moveTo>
                  <a:lnTo>
                    <a:pt x="195" y="109"/>
                  </a:lnTo>
                  <a:moveTo>
                    <a:pt x="199" y="109"/>
                  </a:moveTo>
                  <a:lnTo>
                    <a:pt x="203" y="109"/>
                  </a:lnTo>
                  <a:moveTo>
                    <a:pt x="207" y="109"/>
                  </a:moveTo>
                  <a:lnTo>
                    <a:pt x="211" y="109"/>
                  </a:lnTo>
                  <a:moveTo>
                    <a:pt x="215" y="109"/>
                  </a:moveTo>
                  <a:lnTo>
                    <a:pt x="219" y="109"/>
                  </a:lnTo>
                  <a:moveTo>
                    <a:pt x="223" y="109"/>
                  </a:moveTo>
                  <a:lnTo>
                    <a:pt x="227" y="109"/>
                  </a:lnTo>
                  <a:moveTo>
                    <a:pt x="231" y="109"/>
                  </a:moveTo>
                  <a:lnTo>
                    <a:pt x="235" y="109"/>
                  </a:lnTo>
                  <a:moveTo>
                    <a:pt x="239" y="109"/>
                  </a:moveTo>
                  <a:lnTo>
                    <a:pt x="243" y="109"/>
                  </a:lnTo>
                  <a:moveTo>
                    <a:pt x="247" y="109"/>
                  </a:moveTo>
                  <a:lnTo>
                    <a:pt x="251" y="109"/>
                  </a:lnTo>
                  <a:moveTo>
                    <a:pt x="255" y="109"/>
                  </a:moveTo>
                  <a:lnTo>
                    <a:pt x="259" y="109"/>
                  </a:lnTo>
                  <a:moveTo>
                    <a:pt x="263" y="109"/>
                  </a:moveTo>
                  <a:lnTo>
                    <a:pt x="267" y="109"/>
                  </a:lnTo>
                  <a:moveTo>
                    <a:pt x="271" y="109"/>
                  </a:moveTo>
                  <a:lnTo>
                    <a:pt x="275" y="109"/>
                  </a:lnTo>
                  <a:moveTo>
                    <a:pt x="279" y="109"/>
                  </a:moveTo>
                  <a:lnTo>
                    <a:pt x="283" y="109"/>
                  </a:lnTo>
                  <a:moveTo>
                    <a:pt x="287" y="109"/>
                  </a:moveTo>
                  <a:lnTo>
                    <a:pt x="291" y="109"/>
                  </a:lnTo>
                  <a:moveTo>
                    <a:pt x="295" y="109"/>
                  </a:moveTo>
                  <a:lnTo>
                    <a:pt x="299" y="109"/>
                  </a:lnTo>
                  <a:moveTo>
                    <a:pt x="303" y="109"/>
                  </a:moveTo>
                  <a:lnTo>
                    <a:pt x="307" y="109"/>
                  </a:lnTo>
                  <a:moveTo>
                    <a:pt x="311" y="109"/>
                  </a:moveTo>
                  <a:lnTo>
                    <a:pt x="315" y="109"/>
                  </a:lnTo>
                  <a:moveTo>
                    <a:pt x="319" y="109"/>
                  </a:moveTo>
                  <a:lnTo>
                    <a:pt x="323" y="109"/>
                  </a:lnTo>
                  <a:moveTo>
                    <a:pt x="327" y="109"/>
                  </a:moveTo>
                  <a:lnTo>
                    <a:pt x="331" y="109"/>
                  </a:lnTo>
                  <a:moveTo>
                    <a:pt x="335" y="109"/>
                  </a:moveTo>
                  <a:lnTo>
                    <a:pt x="339" y="109"/>
                  </a:lnTo>
                  <a:moveTo>
                    <a:pt x="343" y="109"/>
                  </a:moveTo>
                  <a:lnTo>
                    <a:pt x="347" y="109"/>
                  </a:lnTo>
                  <a:moveTo>
                    <a:pt x="351" y="109"/>
                  </a:moveTo>
                  <a:lnTo>
                    <a:pt x="355" y="109"/>
                  </a:lnTo>
                  <a:moveTo>
                    <a:pt x="359" y="109"/>
                  </a:moveTo>
                  <a:lnTo>
                    <a:pt x="363" y="109"/>
                  </a:lnTo>
                  <a:moveTo>
                    <a:pt x="367" y="109"/>
                  </a:moveTo>
                  <a:lnTo>
                    <a:pt x="371" y="109"/>
                  </a:lnTo>
                  <a:moveTo>
                    <a:pt x="375" y="109"/>
                  </a:moveTo>
                  <a:lnTo>
                    <a:pt x="379" y="109"/>
                  </a:lnTo>
                  <a:moveTo>
                    <a:pt x="383" y="109"/>
                  </a:moveTo>
                  <a:lnTo>
                    <a:pt x="384" y="109"/>
                  </a:lnTo>
                  <a:lnTo>
                    <a:pt x="384" y="112"/>
                  </a:lnTo>
                  <a:moveTo>
                    <a:pt x="384" y="116"/>
                  </a:moveTo>
                  <a:lnTo>
                    <a:pt x="384" y="120"/>
                  </a:lnTo>
                  <a:moveTo>
                    <a:pt x="384" y="124"/>
                  </a:moveTo>
                  <a:lnTo>
                    <a:pt x="384" y="128"/>
                  </a:lnTo>
                  <a:moveTo>
                    <a:pt x="384" y="132"/>
                  </a:moveTo>
                  <a:lnTo>
                    <a:pt x="384" y="136"/>
                  </a:lnTo>
                  <a:moveTo>
                    <a:pt x="384" y="140"/>
                  </a:moveTo>
                  <a:lnTo>
                    <a:pt x="384" y="144"/>
                  </a:lnTo>
                  <a:moveTo>
                    <a:pt x="384" y="148"/>
                  </a:moveTo>
                  <a:lnTo>
                    <a:pt x="384" y="152"/>
                  </a:lnTo>
                  <a:moveTo>
                    <a:pt x="384" y="156"/>
                  </a:moveTo>
                  <a:lnTo>
                    <a:pt x="384" y="160"/>
                  </a:lnTo>
                  <a:moveTo>
                    <a:pt x="384" y="164"/>
                  </a:moveTo>
                  <a:lnTo>
                    <a:pt x="384" y="168"/>
                  </a:lnTo>
                  <a:moveTo>
                    <a:pt x="384" y="172"/>
                  </a:moveTo>
                  <a:lnTo>
                    <a:pt x="384" y="176"/>
                  </a:lnTo>
                  <a:moveTo>
                    <a:pt x="385" y="179"/>
                  </a:moveTo>
                  <a:lnTo>
                    <a:pt x="389" y="179"/>
                  </a:lnTo>
                  <a:moveTo>
                    <a:pt x="393" y="179"/>
                  </a:moveTo>
                  <a:lnTo>
                    <a:pt x="397" y="179"/>
                  </a:lnTo>
                  <a:moveTo>
                    <a:pt x="401" y="179"/>
                  </a:moveTo>
                  <a:lnTo>
                    <a:pt x="405" y="179"/>
                  </a:lnTo>
                  <a:moveTo>
                    <a:pt x="409" y="179"/>
                  </a:moveTo>
                  <a:lnTo>
                    <a:pt x="413" y="179"/>
                  </a:lnTo>
                  <a:moveTo>
                    <a:pt x="417" y="179"/>
                  </a:moveTo>
                  <a:lnTo>
                    <a:pt x="421" y="179"/>
                  </a:lnTo>
                  <a:moveTo>
                    <a:pt x="425" y="179"/>
                  </a:moveTo>
                  <a:lnTo>
                    <a:pt x="429" y="179"/>
                  </a:lnTo>
                  <a:moveTo>
                    <a:pt x="433" y="179"/>
                  </a:moveTo>
                  <a:lnTo>
                    <a:pt x="437" y="179"/>
                  </a:lnTo>
                  <a:moveTo>
                    <a:pt x="441" y="179"/>
                  </a:moveTo>
                  <a:lnTo>
                    <a:pt x="445" y="179"/>
                  </a:lnTo>
                  <a:moveTo>
                    <a:pt x="449" y="179"/>
                  </a:moveTo>
                  <a:lnTo>
                    <a:pt x="453" y="179"/>
                  </a:lnTo>
                  <a:moveTo>
                    <a:pt x="457" y="179"/>
                  </a:moveTo>
                  <a:lnTo>
                    <a:pt x="461" y="179"/>
                  </a:lnTo>
                  <a:moveTo>
                    <a:pt x="465" y="179"/>
                  </a:moveTo>
                  <a:lnTo>
                    <a:pt x="469" y="179"/>
                  </a:lnTo>
                  <a:moveTo>
                    <a:pt x="473" y="179"/>
                  </a:moveTo>
                  <a:lnTo>
                    <a:pt x="477" y="179"/>
                  </a:lnTo>
                  <a:moveTo>
                    <a:pt x="481" y="179"/>
                  </a:moveTo>
                  <a:lnTo>
                    <a:pt x="485" y="179"/>
                  </a:lnTo>
                  <a:moveTo>
                    <a:pt x="489" y="179"/>
                  </a:moveTo>
                  <a:lnTo>
                    <a:pt x="493" y="179"/>
                  </a:lnTo>
                  <a:moveTo>
                    <a:pt x="497" y="179"/>
                  </a:moveTo>
                  <a:lnTo>
                    <a:pt x="501" y="179"/>
                  </a:lnTo>
                  <a:moveTo>
                    <a:pt x="505" y="179"/>
                  </a:moveTo>
                  <a:lnTo>
                    <a:pt x="509" y="179"/>
                  </a:lnTo>
                  <a:moveTo>
                    <a:pt x="513" y="179"/>
                  </a:moveTo>
                  <a:lnTo>
                    <a:pt x="517" y="179"/>
                  </a:lnTo>
                  <a:moveTo>
                    <a:pt x="521" y="179"/>
                  </a:moveTo>
                  <a:lnTo>
                    <a:pt x="525" y="179"/>
                  </a:lnTo>
                </a:path>
              </a:pathLst>
            </a:custGeom>
            <a:noFill/>
            <a:ln w="9525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76" name="Freeform 43"/>
            <p:cNvSpPr>
              <a:spLocks/>
            </p:cNvSpPr>
            <p:nvPr/>
          </p:nvSpPr>
          <p:spPr bwMode="auto">
            <a:xfrm>
              <a:off x="-58" y="3293"/>
              <a:ext cx="3198" cy="1962"/>
            </a:xfrm>
            <a:custGeom>
              <a:avLst/>
              <a:gdLst>
                <a:gd name="T0" fmla="*/ 0 w 533"/>
                <a:gd name="T1" fmla="*/ 0 h 327"/>
                <a:gd name="T2" fmla="*/ 27 w 533"/>
                <a:gd name="T3" fmla="*/ 0 h 327"/>
                <a:gd name="T4" fmla="*/ 27 w 533"/>
                <a:gd name="T5" fmla="*/ 15 h 327"/>
                <a:gd name="T6" fmla="*/ 39 w 533"/>
                <a:gd name="T7" fmla="*/ 15 h 327"/>
                <a:gd name="T8" fmla="*/ 39 w 533"/>
                <a:gd name="T9" fmla="*/ 30 h 327"/>
                <a:gd name="T10" fmla="*/ 42 w 533"/>
                <a:gd name="T11" fmla="*/ 30 h 327"/>
                <a:gd name="T12" fmla="*/ 42 w 533"/>
                <a:gd name="T13" fmla="*/ 46 h 327"/>
                <a:gd name="T14" fmla="*/ 44 w 533"/>
                <a:gd name="T15" fmla="*/ 46 h 327"/>
                <a:gd name="T16" fmla="*/ 44 w 533"/>
                <a:gd name="T17" fmla="*/ 61 h 327"/>
                <a:gd name="T18" fmla="*/ 49 w 533"/>
                <a:gd name="T19" fmla="*/ 61 h 327"/>
                <a:gd name="T20" fmla="*/ 49 w 533"/>
                <a:gd name="T21" fmla="*/ 76 h 327"/>
                <a:gd name="T22" fmla="*/ 59 w 533"/>
                <a:gd name="T23" fmla="*/ 76 h 327"/>
                <a:gd name="T24" fmla="*/ 59 w 533"/>
                <a:gd name="T25" fmla="*/ 92 h 327"/>
                <a:gd name="T26" fmla="*/ 60 w 533"/>
                <a:gd name="T27" fmla="*/ 92 h 327"/>
                <a:gd name="T28" fmla="*/ 60 w 533"/>
                <a:gd name="T29" fmla="*/ 107 h 327"/>
                <a:gd name="T30" fmla="*/ 79 w 533"/>
                <a:gd name="T31" fmla="*/ 107 h 327"/>
                <a:gd name="T32" fmla="*/ 79 w 533"/>
                <a:gd name="T33" fmla="*/ 124 h 327"/>
                <a:gd name="T34" fmla="*/ 87 w 533"/>
                <a:gd name="T35" fmla="*/ 124 h 327"/>
                <a:gd name="T36" fmla="*/ 87 w 533"/>
                <a:gd name="T37" fmla="*/ 141 h 327"/>
                <a:gd name="T38" fmla="*/ 101 w 533"/>
                <a:gd name="T39" fmla="*/ 141 h 327"/>
                <a:gd name="T40" fmla="*/ 101 w 533"/>
                <a:gd name="T41" fmla="*/ 160 h 327"/>
                <a:gd name="T42" fmla="*/ 107 w 533"/>
                <a:gd name="T43" fmla="*/ 160 h 327"/>
                <a:gd name="T44" fmla="*/ 107 w 533"/>
                <a:gd name="T45" fmla="*/ 179 h 327"/>
                <a:gd name="T46" fmla="*/ 123 w 533"/>
                <a:gd name="T47" fmla="*/ 179 h 327"/>
                <a:gd name="T48" fmla="*/ 123 w 533"/>
                <a:gd name="T49" fmla="*/ 197 h 327"/>
                <a:gd name="T50" fmla="*/ 147 w 533"/>
                <a:gd name="T51" fmla="*/ 197 h 327"/>
                <a:gd name="T52" fmla="*/ 147 w 533"/>
                <a:gd name="T53" fmla="*/ 218 h 327"/>
                <a:gd name="T54" fmla="*/ 178 w 533"/>
                <a:gd name="T55" fmla="*/ 218 h 327"/>
                <a:gd name="T56" fmla="*/ 178 w 533"/>
                <a:gd name="T57" fmla="*/ 239 h 327"/>
                <a:gd name="T58" fmla="*/ 407 w 533"/>
                <a:gd name="T59" fmla="*/ 239 h 327"/>
                <a:gd name="T60" fmla="*/ 407 w 533"/>
                <a:gd name="T61" fmla="*/ 283 h 327"/>
                <a:gd name="T62" fmla="*/ 410 w 533"/>
                <a:gd name="T63" fmla="*/ 283 h 327"/>
                <a:gd name="T64" fmla="*/ 410 w 533"/>
                <a:gd name="T65" fmla="*/ 327 h 327"/>
                <a:gd name="T66" fmla="*/ 533 w 533"/>
                <a:gd name="T6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3" h="327">
                  <a:moveTo>
                    <a:pt x="0" y="0"/>
                  </a:moveTo>
                  <a:lnTo>
                    <a:pt x="27" y="0"/>
                  </a:lnTo>
                  <a:lnTo>
                    <a:pt x="27" y="15"/>
                  </a:lnTo>
                  <a:lnTo>
                    <a:pt x="39" y="15"/>
                  </a:lnTo>
                  <a:lnTo>
                    <a:pt x="39" y="30"/>
                  </a:lnTo>
                  <a:lnTo>
                    <a:pt x="42" y="30"/>
                  </a:lnTo>
                  <a:lnTo>
                    <a:pt x="42" y="46"/>
                  </a:lnTo>
                  <a:lnTo>
                    <a:pt x="44" y="46"/>
                  </a:lnTo>
                  <a:lnTo>
                    <a:pt x="44" y="61"/>
                  </a:lnTo>
                  <a:lnTo>
                    <a:pt x="49" y="61"/>
                  </a:lnTo>
                  <a:lnTo>
                    <a:pt x="49" y="76"/>
                  </a:lnTo>
                  <a:lnTo>
                    <a:pt x="59" y="76"/>
                  </a:lnTo>
                  <a:lnTo>
                    <a:pt x="59" y="92"/>
                  </a:lnTo>
                  <a:lnTo>
                    <a:pt x="60" y="92"/>
                  </a:lnTo>
                  <a:lnTo>
                    <a:pt x="60" y="107"/>
                  </a:lnTo>
                  <a:lnTo>
                    <a:pt x="79" y="107"/>
                  </a:lnTo>
                  <a:lnTo>
                    <a:pt x="79" y="124"/>
                  </a:lnTo>
                  <a:lnTo>
                    <a:pt x="87" y="124"/>
                  </a:lnTo>
                  <a:lnTo>
                    <a:pt x="87" y="141"/>
                  </a:lnTo>
                  <a:lnTo>
                    <a:pt x="101" y="141"/>
                  </a:lnTo>
                  <a:lnTo>
                    <a:pt x="101" y="160"/>
                  </a:lnTo>
                  <a:lnTo>
                    <a:pt x="107" y="160"/>
                  </a:lnTo>
                  <a:lnTo>
                    <a:pt x="107" y="179"/>
                  </a:lnTo>
                  <a:lnTo>
                    <a:pt x="123" y="179"/>
                  </a:lnTo>
                  <a:lnTo>
                    <a:pt x="123" y="197"/>
                  </a:lnTo>
                  <a:lnTo>
                    <a:pt x="147" y="197"/>
                  </a:lnTo>
                  <a:lnTo>
                    <a:pt x="147" y="218"/>
                  </a:lnTo>
                  <a:lnTo>
                    <a:pt x="178" y="218"/>
                  </a:lnTo>
                  <a:lnTo>
                    <a:pt x="178" y="239"/>
                  </a:lnTo>
                  <a:lnTo>
                    <a:pt x="407" y="239"/>
                  </a:lnTo>
                  <a:lnTo>
                    <a:pt x="407" y="283"/>
                  </a:lnTo>
                  <a:lnTo>
                    <a:pt x="410" y="283"/>
                  </a:lnTo>
                  <a:lnTo>
                    <a:pt x="410" y="327"/>
                  </a:lnTo>
                  <a:lnTo>
                    <a:pt x="533" y="327"/>
                  </a:lnTo>
                </a:path>
              </a:pathLst>
            </a:custGeom>
            <a:noFill/>
            <a:ln w="28575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77" name="Freeform 44"/>
            <p:cNvSpPr>
              <a:spLocks noEditPoints="1"/>
            </p:cNvSpPr>
            <p:nvPr/>
          </p:nvSpPr>
          <p:spPr bwMode="auto">
            <a:xfrm>
              <a:off x="-34" y="3293"/>
              <a:ext cx="3174" cy="996"/>
            </a:xfrm>
            <a:custGeom>
              <a:avLst/>
              <a:gdLst>
                <a:gd name="T0" fmla="*/ 8 w 529"/>
                <a:gd name="T1" fmla="*/ 0 h 166"/>
                <a:gd name="T2" fmla="*/ 20 w 529"/>
                <a:gd name="T3" fmla="*/ 0 h 166"/>
                <a:gd name="T4" fmla="*/ 32 w 529"/>
                <a:gd name="T5" fmla="*/ 0 h 166"/>
                <a:gd name="T6" fmla="*/ 36 w 529"/>
                <a:gd name="T7" fmla="*/ 8 h 166"/>
                <a:gd name="T8" fmla="*/ 41 w 529"/>
                <a:gd name="T9" fmla="*/ 11 h 166"/>
                <a:gd name="T10" fmla="*/ 42 w 529"/>
                <a:gd name="T11" fmla="*/ 18 h 166"/>
                <a:gd name="T12" fmla="*/ 46 w 529"/>
                <a:gd name="T13" fmla="*/ 22 h 166"/>
                <a:gd name="T14" fmla="*/ 47 w 529"/>
                <a:gd name="T15" fmla="*/ 29 h 166"/>
                <a:gd name="T16" fmla="*/ 48 w 529"/>
                <a:gd name="T17" fmla="*/ 40 h 166"/>
                <a:gd name="T18" fmla="*/ 48 w 529"/>
                <a:gd name="T19" fmla="*/ 48 h 166"/>
                <a:gd name="T20" fmla="*/ 51 w 529"/>
                <a:gd name="T21" fmla="*/ 57 h 166"/>
                <a:gd name="T22" fmla="*/ 63 w 529"/>
                <a:gd name="T23" fmla="*/ 57 h 166"/>
                <a:gd name="T24" fmla="*/ 69 w 529"/>
                <a:gd name="T25" fmla="*/ 59 h 166"/>
                <a:gd name="T26" fmla="*/ 70 w 529"/>
                <a:gd name="T27" fmla="*/ 70 h 166"/>
                <a:gd name="T28" fmla="*/ 72 w 529"/>
                <a:gd name="T29" fmla="*/ 76 h 166"/>
                <a:gd name="T30" fmla="*/ 77 w 529"/>
                <a:gd name="T31" fmla="*/ 83 h 166"/>
                <a:gd name="T32" fmla="*/ 78 w 529"/>
                <a:gd name="T33" fmla="*/ 94 h 166"/>
                <a:gd name="T34" fmla="*/ 79 w 529"/>
                <a:gd name="T35" fmla="*/ 97 h 166"/>
                <a:gd name="T36" fmla="*/ 79 w 529"/>
                <a:gd name="T37" fmla="*/ 109 h 166"/>
                <a:gd name="T38" fmla="*/ 80 w 529"/>
                <a:gd name="T39" fmla="*/ 116 h 166"/>
                <a:gd name="T40" fmla="*/ 86 w 529"/>
                <a:gd name="T41" fmla="*/ 122 h 166"/>
                <a:gd name="T42" fmla="*/ 98 w 529"/>
                <a:gd name="T43" fmla="*/ 122 h 166"/>
                <a:gd name="T44" fmla="*/ 105 w 529"/>
                <a:gd name="T45" fmla="*/ 127 h 166"/>
                <a:gd name="T46" fmla="*/ 105 w 529"/>
                <a:gd name="T47" fmla="*/ 135 h 166"/>
                <a:gd name="T48" fmla="*/ 105 w 529"/>
                <a:gd name="T49" fmla="*/ 147 h 166"/>
                <a:gd name="T50" fmla="*/ 111 w 529"/>
                <a:gd name="T51" fmla="*/ 149 h 166"/>
                <a:gd name="T52" fmla="*/ 117 w 529"/>
                <a:gd name="T53" fmla="*/ 155 h 166"/>
                <a:gd name="T54" fmla="*/ 118 w 529"/>
                <a:gd name="T55" fmla="*/ 166 h 166"/>
                <a:gd name="T56" fmla="*/ 130 w 529"/>
                <a:gd name="T57" fmla="*/ 166 h 166"/>
                <a:gd name="T58" fmla="*/ 142 w 529"/>
                <a:gd name="T59" fmla="*/ 166 h 166"/>
                <a:gd name="T60" fmla="*/ 154 w 529"/>
                <a:gd name="T61" fmla="*/ 166 h 166"/>
                <a:gd name="T62" fmla="*/ 166 w 529"/>
                <a:gd name="T63" fmla="*/ 166 h 166"/>
                <a:gd name="T64" fmla="*/ 178 w 529"/>
                <a:gd name="T65" fmla="*/ 166 h 166"/>
                <a:gd name="T66" fmla="*/ 190 w 529"/>
                <a:gd name="T67" fmla="*/ 166 h 166"/>
                <a:gd name="T68" fmla="*/ 202 w 529"/>
                <a:gd name="T69" fmla="*/ 166 h 166"/>
                <a:gd name="T70" fmla="*/ 214 w 529"/>
                <a:gd name="T71" fmla="*/ 166 h 166"/>
                <a:gd name="T72" fmla="*/ 226 w 529"/>
                <a:gd name="T73" fmla="*/ 166 h 166"/>
                <a:gd name="T74" fmla="*/ 238 w 529"/>
                <a:gd name="T75" fmla="*/ 166 h 166"/>
                <a:gd name="T76" fmla="*/ 250 w 529"/>
                <a:gd name="T77" fmla="*/ 166 h 166"/>
                <a:gd name="T78" fmla="*/ 262 w 529"/>
                <a:gd name="T79" fmla="*/ 166 h 166"/>
                <a:gd name="T80" fmla="*/ 274 w 529"/>
                <a:gd name="T81" fmla="*/ 166 h 166"/>
                <a:gd name="T82" fmla="*/ 286 w 529"/>
                <a:gd name="T83" fmla="*/ 166 h 166"/>
                <a:gd name="T84" fmla="*/ 298 w 529"/>
                <a:gd name="T85" fmla="*/ 166 h 166"/>
                <a:gd name="T86" fmla="*/ 310 w 529"/>
                <a:gd name="T87" fmla="*/ 166 h 166"/>
                <a:gd name="T88" fmla="*/ 322 w 529"/>
                <a:gd name="T89" fmla="*/ 166 h 166"/>
                <a:gd name="T90" fmla="*/ 334 w 529"/>
                <a:gd name="T91" fmla="*/ 166 h 166"/>
                <a:gd name="T92" fmla="*/ 346 w 529"/>
                <a:gd name="T93" fmla="*/ 166 h 166"/>
                <a:gd name="T94" fmla="*/ 358 w 529"/>
                <a:gd name="T95" fmla="*/ 166 h 166"/>
                <a:gd name="T96" fmla="*/ 370 w 529"/>
                <a:gd name="T97" fmla="*/ 166 h 166"/>
                <a:gd name="T98" fmla="*/ 382 w 529"/>
                <a:gd name="T99" fmla="*/ 166 h 166"/>
                <a:gd name="T100" fmla="*/ 394 w 529"/>
                <a:gd name="T101" fmla="*/ 166 h 166"/>
                <a:gd name="T102" fmla="*/ 406 w 529"/>
                <a:gd name="T103" fmla="*/ 166 h 166"/>
                <a:gd name="T104" fmla="*/ 418 w 529"/>
                <a:gd name="T105" fmla="*/ 166 h 166"/>
                <a:gd name="T106" fmla="*/ 430 w 529"/>
                <a:gd name="T107" fmla="*/ 166 h 166"/>
                <a:gd name="T108" fmla="*/ 442 w 529"/>
                <a:gd name="T109" fmla="*/ 166 h 166"/>
                <a:gd name="T110" fmla="*/ 454 w 529"/>
                <a:gd name="T111" fmla="*/ 166 h 166"/>
                <a:gd name="T112" fmla="*/ 466 w 529"/>
                <a:gd name="T113" fmla="*/ 166 h 166"/>
                <a:gd name="T114" fmla="*/ 478 w 529"/>
                <a:gd name="T115" fmla="*/ 166 h 166"/>
                <a:gd name="T116" fmla="*/ 490 w 529"/>
                <a:gd name="T117" fmla="*/ 166 h 166"/>
                <a:gd name="T118" fmla="*/ 502 w 529"/>
                <a:gd name="T119" fmla="*/ 166 h 166"/>
                <a:gd name="T120" fmla="*/ 514 w 529"/>
                <a:gd name="T121" fmla="*/ 166 h 166"/>
                <a:gd name="T122" fmla="*/ 526 w 529"/>
                <a:gd name="T123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9" h="166">
                  <a:moveTo>
                    <a:pt x="4" y="0"/>
                  </a:moveTo>
                  <a:lnTo>
                    <a:pt x="8" y="0"/>
                  </a:lnTo>
                  <a:moveTo>
                    <a:pt x="12" y="0"/>
                  </a:moveTo>
                  <a:lnTo>
                    <a:pt x="16" y="0"/>
                  </a:lnTo>
                  <a:moveTo>
                    <a:pt x="20" y="0"/>
                  </a:moveTo>
                  <a:lnTo>
                    <a:pt x="24" y="0"/>
                  </a:lnTo>
                  <a:moveTo>
                    <a:pt x="28" y="0"/>
                  </a:moveTo>
                  <a:lnTo>
                    <a:pt x="32" y="0"/>
                  </a:lnTo>
                  <a:moveTo>
                    <a:pt x="36" y="0"/>
                  </a:moveTo>
                  <a:lnTo>
                    <a:pt x="36" y="4"/>
                  </a:lnTo>
                  <a:moveTo>
                    <a:pt x="36" y="8"/>
                  </a:moveTo>
                  <a:lnTo>
                    <a:pt x="36" y="11"/>
                  </a:lnTo>
                  <a:lnTo>
                    <a:pt x="37" y="11"/>
                  </a:lnTo>
                  <a:moveTo>
                    <a:pt x="41" y="11"/>
                  </a:moveTo>
                  <a:lnTo>
                    <a:pt x="42" y="11"/>
                  </a:lnTo>
                  <a:lnTo>
                    <a:pt x="42" y="14"/>
                  </a:lnTo>
                  <a:moveTo>
                    <a:pt x="42" y="18"/>
                  </a:moveTo>
                  <a:lnTo>
                    <a:pt x="42" y="22"/>
                  </a:lnTo>
                  <a:lnTo>
                    <a:pt x="42" y="22"/>
                  </a:lnTo>
                  <a:moveTo>
                    <a:pt x="46" y="22"/>
                  </a:moveTo>
                  <a:lnTo>
                    <a:pt x="47" y="22"/>
                  </a:lnTo>
                  <a:lnTo>
                    <a:pt x="47" y="25"/>
                  </a:lnTo>
                  <a:moveTo>
                    <a:pt x="47" y="29"/>
                  </a:moveTo>
                  <a:lnTo>
                    <a:pt x="47" y="33"/>
                  </a:lnTo>
                  <a:moveTo>
                    <a:pt x="48" y="36"/>
                  </a:moveTo>
                  <a:lnTo>
                    <a:pt x="48" y="40"/>
                  </a:lnTo>
                  <a:moveTo>
                    <a:pt x="48" y="44"/>
                  </a:moveTo>
                  <a:lnTo>
                    <a:pt x="48" y="45"/>
                  </a:lnTo>
                  <a:lnTo>
                    <a:pt x="48" y="48"/>
                  </a:lnTo>
                  <a:moveTo>
                    <a:pt x="48" y="52"/>
                  </a:moveTo>
                  <a:lnTo>
                    <a:pt x="48" y="56"/>
                  </a:lnTo>
                  <a:moveTo>
                    <a:pt x="51" y="57"/>
                  </a:moveTo>
                  <a:lnTo>
                    <a:pt x="55" y="57"/>
                  </a:lnTo>
                  <a:moveTo>
                    <a:pt x="59" y="57"/>
                  </a:moveTo>
                  <a:lnTo>
                    <a:pt x="63" y="57"/>
                  </a:lnTo>
                  <a:moveTo>
                    <a:pt x="67" y="57"/>
                  </a:moveTo>
                  <a:lnTo>
                    <a:pt x="69" y="57"/>
                  </a:lnTo>
                  <a:lnTo>
                    <a:pt x="69" y="59"/>
                  </a:lnTo>
                  <a:moveTo>
                    <a:pt x="69" y="63"/>
                  </a:moveTo>
                  <a:lnTo>
                    <a:pt x="69" y="67"/>
                  </a:lnTo>
                  <a:moveTo>
                    <a:pt x="70" y="70"/>
                  </a:moveTo>
                  <a:lnTo>
                    <a:pt x="72" y="70"/>
                  </a:lnTo>
                  <a:lnTo>
                    <a:pt x="72" y="72"/>
                  </a:lnTo>
                  <a:moveTo>
                    <a:pt x="72" y="76"/>
                  </a:moveTo>
                  <a:lnTo>
                    <a:pt x="72" y="80"/>
                  </a:lnTo>
                  <a:moveTo>
                    <a:pt x="73" y="83"/>
                  </a:moveTo>
                  <a:lnTo>
                    <a:pt x="77" y="83"/>
                  </a:lnTo>
                  <a:moveTo>
                    <a:pt x="78" y="86"/>
                  </a:moveTo>
                  <a:lnTo>
                    <a:pt x="78" y="90"/>
                  </a:lnTo>
                  <a:moveTo>
                    <a:pt x="78" y="94"/>
                  </a:moveTo>
                  <a:lnTo>
                    <a:pt x="78" y="96"/>
                  </a:lnTo>
                  <a:lnTo>
                    <a:pt x="79" y="96"/>
                  </a:lnTo>
                  <a:lnTo>
                    <a:pt x="79" y="97"/>
                  </a:lnTo>
                  <a:moveTo>
                    <a:pt x="79" y="101"/>
                  </a:moveTo>
                  <a:lnTo>
                    <a:pt x="79" y="105"/>
                  </a:lnTo>
                  <a:moveTo>
                    <a:pt x="79" y="109"/>
                  </a:moveTo>
                  <a:lnTo>
                    <a:pt x="80" y="109"/>
                  </a:lnTo>
                  <a:lnTo>
                    <a:pt x="80" y="112"/>
                  </a:lnTo>
                  <a:moveTo>
                    <a:pt x="80" y="116"/>
                  </a:moveTo>
                  <a:lnTo>
                    <a:pt x="80" y="120"/>
                  </a:lnTo>
                  <a:moveTo>
                    <a:pt x="82" y="122"/>
                  </a:moveTo>
                  <a:lnTo>
                    <a:pt x="86" y="122"/>
                  </a:lnTo>
                  <a:moveTo>
                    <a:pt x="90" y="122"/>
                  </a:moveTo>
                  <a:lnTo>
                    <a:pt x="94" y="122"/>
                  </a:lnTo>
                  <a:moveTo>
                    <a:pt x="98" y="122"/>
                  </a:moveTo>
                  <a:lnTo>
                    <a:pt x="102" y="122"/>
                  </a:lnTo>
                  <a:moveTo>
                    <a:pt x="105" y="123"/>
                  </a:moveTo>
                  <a:lnTo>
                    <a:pt x="105" y="127"/>
                  </a:lnTo>
                  <a:moveTo>
                    <a:pt x="105" y="131"/>
                  </a:moveTo>
                  <a:lnTo>
                    <a:pt x="105" y="135"/>
                  </a:lnTo>
                  <a:lnTo>
                    <a:pt x="105" y="135"/>
                  </a:lnTo>
                  <a:moveTo>
                    <a:pt x="105" y="139"/>
                  </a:moveTo>
                  <a:lnTo>
                    <a:pt x="105" y="143"/>
                  </a:lnTo>
                  <a:moveTo>
                    <a:pt x="105" y="147"/>
                  </a:moveTo>
                  <a:lnTo>
                    <a:pt x="105" y="149"/>
                  </a:lnTo>
                  <a:lnTo>
                    <a:pt x="107" y="149"/>
                  </a:lnTo>
                  <a:moveTo>
                    <a:pt x="111" y="149"/>
                  </a:moveTo>
                  <a:lnTo>
                    <a:pt x="115" y="149"/>
                  </a:lnTo>
                  <a:moveTo>
                    <a:pt x="117" y="151"/>
                  </a:moveTo>
                  <a:lnTo>
                    <a:pt x="117" y="155"/>
                  </a:lnTo>
                  <a:moveTo>
                    <a:pt x="117" y="159"/>
                  </a:moveTo>
                  <a:lnTo>
                    <a:pt x="117" y="163"/>
                  </a:lnTo>
                  <a:moveTo>
                    <a:pt x="118" y="166"/>
                  </a:moveTo>
                  <a:lnTo>
                    <a:pt x="122" y="166"/>
                  </a:lnTo>
                  <a:moveTo>
                    <a:pt x="126" y="166"/>
                  </a:moveTo>
                  <a:lnTo>
                    <a:pt x="130" y="166"/>
                  </a:lnTo>
                  <a:moveTo>
                    <a:pt x="134" y="166"/>
                  </a:moveTo>
                  <a:lnTo>
                    <a:pt x="138" y="166"/>
                  </a:lnTo>
                  <a:moveTo>
                    <a:pt x="142" y="166"/>
                  </a:moveTo>
                  <a:lnTo>
                    <a:pt x="146" y="166"/>
                  </a:lnTo>
                  <a:moveTo>
                    <a:pt x="150" y="166"/>
                  </a:moveTo>
                  <a:lnTo>
                    <a:pt x="154" y="166"/>
                  </a:lnTo>
                  <a:moveTo>
                    <a:pt x="158" y="166"/>
                  </a:moveTo>
                  <a:lnTo>
                    <a:pt x="162" y="166"/>
                  </a:lnTo>
                  <a:moveTo>
                    <a:pt x="166" y="166"/>
                  </a:moveTo>
                  <a:lnTo>
                    <a:pt x="170" y="166"/>
                  </a:lnTo>
                  <a:moveTo>
                    <a:pt x="174" y="166"/>
                  </a:moveTo>
                  <a:lnTo>
                    <a:pt x="178" y="166"/>
                  </a:lnTo>
                  <a:moveTo>
                    <a:pt x="182" y="166"/>
                  </a:moveTo>
                  <a:lnTo>
                    <a:pt x="186" y="166"/>
                  </a:lnTo>
                  <a:moveTo>
                    <a:pt x="190" y="166"/>
                  </a:moveTo>
                  <a:lnTo>
                    <a:pt x="194" y="166"/>
                  </a:lnTo>
                  <a:moveTo>
                    <a:pt x="198" y="166"/>
                  </a:moveTo>
                  <a:lnTo>
                    <a:pt x="202" y="166"/>
                  </a:lnTo>
                  <a:moveTo>
                    <a:pt x="206" y="166"/>
                  </a:moveTo>
                  <a:lnTo>
                    <a:pt x="210" y="166"/>
                  </a:lnTo>
                  <a:moveTo>
                    <a:pt x="214" y="166"/>
                  </a:moveTo>
                  <a:lnTo>
                    <a:pt x="218" y="166"/>
                  </a:lnTo>
                  <a:moveTo>
                    <a:pt x="222" y="166"/>
                  </a:moveTo>
                  <a:lnTo>
                    <a:pt x="226" y="166"/>
                  </a:lnTo>
                  <a:moveTo>
                    <a:pt x="230" y="166"/>
                  </a:moveTo>
                  <a:lnTo>
                    <a:pt x="234" y="166"/>
                  </a:lnTo>
                  <a:moveTo>
                    <a:pt x="238" y="166"/>
                  </a:moveTo>
                  <a:lnTo>
                    <a:pt x="242" y="166"/>
                  </a:lnTo>
                  <a:moveTo>
                    <a:pt x="246" y="166"/>
                  </a:moveTo>
                  <a:lnTo>
                    <a:pt x="250" y="166"/>
                  </a:lnTo>
                  <a:moveTo>
                    <a:pt x="254" y="166"/>
                  </a:moveTo>
                  <a:lnTo>
                    <a:pt x="258" y="166"/>
                  </a:lnTo>
                  <a:moveTo>
                    <a:pt x="262" y="166"/>
                  </a:moveTo>
                  <a:lnTo>
                    <a:pt x="266" y="166"/>
                  </a:lnTo>
                  <a:moveTo>
                    <a:pt x="270" y="166"/>
                  </a:moveTo>
                  <a:lnTo>
                    <a:pt x="274" y="166"/>
                  </a:lnTo>
                  <a:moveTo>
                    <a:pt x="278" y="166"/>
                  </a:moveTo>
                  <a:lnTo>
                    <a:pt x="282" y="166"/>
                  </a:lnTo>
                  <a:moveTo>
                    <a:pt x="286" y="166"/>
                  </a:moveTo>
                  <a:lnTo>
                    <a:pt x="290" y="166"/>
                  </a:lnTo>
                  <a:moveTo>
                    <a:pt x="294" y="166"/>
                  </a:moveTo>
                  <a:lnTo>
                    <a:pt x="298" y="166"/>
                  </a:lnTo>
                  <a:moveTo>
                    <a:pt x="302" y="166"/>
                  </a:moveTo>
                  <a:lnTo>
                    <a:pt x="306" y="166"/>
                  </a:lnTo>
                  <a:moveTo>
                    <a:pt x="310" y="166"/>
                  </a:moveTo>
                  <a:lnTo>
                    <a:pt x="314" y="166"/>
                  </a:lnTo>
                  <a:moveTo>
                    <a:pt x="318" y="166"/>
                  </a:moveTo>
                  <a:lnTo>
                    <a:pt x="322" y="166"/>
                  </a:lnTo>
                  <a:moveTo>
                    <a:pt x="326" y="166"/>
                  </a:moveTo>
                  <a:lnTo>
                    <a:pt x="330" y="166"/>
                  </a:lnTo>
                  <a:moveTo>
                    <a:pt x="334" y="166"/>
                  </a:moveTo>
                  <a:lnTo>
                    <a:pt x="338" y="166"/>
                  </a:lnTo>
                  <a:moveTo>
                    <a:pt x="342" y="166"/>
                  </a:moveTo>
                  <a:lnTo>
                    <a:pt x="346" y="166"/>
                  </a:lnTo>
                  <a:moveTo>
                    <a:pt x="350" y="166"/>
                  </a:moveTo>
                  <a:lnTo>
                    <a:pt x="354" y="166"/>
                  </a:lnTo>
                  <a:moveTo>
                    <a:pt x="358" y="166"/>
                  </a:moveTo>
                  <a:lnTo>
                    <a:pt x="362" y="166"/>
                  </a:lnTo>
                  <a:moveTo>
                    <a:pt x="366" y="166"/>
                  </a:moveTo>
                  <a:lnTo>
                    <a:pt x="370" y="166"/>
                  </a:lnTo>
                  <a:moveTo>
                    <a:pt x="374" y="166"/>
                  </a:moveTo>
                  <a:lnTo>
                    <a:pt x="378" y="166"/>
                  </a:lnTo>
                  <a:moveTo>
                    <a:pt x="382" y="166"/>
                  </a:moveTo>
                  <a:lnTo>
                    <a:pt x="386" y="166"/>
                  </a:lnTo>
                  <a:moveTo>
                    <a:pt x="390" y="166"/>
                  </a:moveTo>
                  <a:lnTo>
                    <a:pt x="394" y="166"/>
                  </a:lnTo>
                  <a:moveTo>
                    <a:pt x="398" y="166"/>
                  </a:moveTo>
                  <a:lnTo>
                    <a:pt x="402" y="166"/>
                  </a:lnTo>
                  <a:moveTo>
                    <a:pt x="406" y="166"/>
                  </a:moveTo>
                  <a:lnTo>
                    <a:pt x="410" y="166"/>
                  </a:lnTo>
                  <a:moveTo>
                    <a:pt x="414" y="166"/>
                  </a:moveTo>
                  <a:lnTo>
                    <a:pt x="418" y="166"/>
                  </a:lnTo>
                  <a:moveTo>
                    <a:pt x="422" y="166"/>
                  </a:moveTo>
                  <a:lnTo>
                    <a:pt x="426" y="166"/>
                  </a:lnTo>
                  <a:moveTo>
                    <a:pt x="430" y="166"/>
                  </a:moveTo>
                  <a:lnTo>
                    <a:pt x="434" y="166"/>
                  </a:lnTo>
                  <a:moveTo>
                    <a:pt x="438" y="166"/>
                  </a:moveTo>
                  <a:lnTo>
                    <a:pt x="442" y="166"/>
                  </a:lnTo>
                  <a:moveTo>
                    <a:pt x="446" y="166"/>
                  </a:moveTo>
                  <a:lnTo>
                    <a:pt x="450" y="166"/>
                  </a:lnTo>
                  <a:moveTo>
                    <a:pt x="454" y="166"/>
                  </a:moveTo>
                  <a:lnTo>
                    <a:pt x="458" y="166"/>
                  </a:lnTo>
                  <a:moveTo>
                    <a:pt x="462" y="166"/>
                  </a:moveTo>
                  <a:lnTo>
                    <a:pt x="466" y="166"/>
                  </a:lnTo>
                  <a:moveTo>
                    <a:pt x="470" y="166"/>
                  </a:moveTo>
                  <a:lnTo>
                    <a:pt x="474" y="166"/>
                  </a:lnTo>
                  <a:moveTo>
                    <a:pt x="478" y="166"/>
                  </a:moveTo>
                  <a:lnTo>
                    <a:pt x="482" y="166"/>
                  </a:lnTo>
                  <a:moveTo>
                    <a:pt x="486" y="166"/>
                  </a:moveTo>
                  <a:lnTo>
                    <a:pt x="490" y="166"/>
                  </a:lnTo>
                  <a:moveTo>
                    <a:pt x="494" y="166"/>
                  </a:moveTo>
                  <a:lnTo>
                    <a:pt x="498" y="166"/>
                  </a:lnTo>
                  <a:moveTo>
                    <a:pt x="502" y="166"/>
                  </a:moveTo>
                  <a:lnTo>
                    <a:pt x="506" y="166"/>
                  </a:lnTo>
                  <a:moveTo>
                    <a:pt x="510" y="166"/>
                  </a:moveTo>
                  <a:lnTo>
                    <a:pt x="514" y="166"/>
                  </a:lnTo>
                  <a:moveTo>
                    <a:pt x="518" y="166"/>
                  </a:moveTo>
                  <a:lnTo>
                    <a:pt x="522" y="166"/>
                  </a:lnTo>
                  <a:moveTo>
                    <a:pt x="526" y="166"/>
                  </a:moveTo>
                </a:path>
              </a:pathLst>
            </a:custGeom>
            <a:noFill/>
            <a:ln w="9525" cap="rnd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78" name="Freeform 45"/>
            <p:cNvSpPr>
              <a:spLocks/>
            </p:cNvSpPr>
            <p:nvPr/>
          </p:nvSpPr>
          <p:spPr bwMode="auto">
            <a:xfrm>
              <a:off x="-58" y="3293"/>
              <a:ext cx="3198" cy="2112"/>
            </a:xfrm>
            <a:custGeom>
              <a:avLst/>
              <a:gdLst>
                <a:gd name="T0" fmla="*/ 2 w 533"/>
                <a:gd name="T1" fmla="*/ 0 h 352"/>
                <a:gd name="T2" fmla="*/ 17 w 533"/>
                <a:gd name="T3" fmla="*/ 5 h 352"/>
                <a:gd name="T4" fmla="*/ 19 w 533"/>
                <a:gd name="T5" fmla="*/ 11 h 352"/>
                <a:gd name="T6" fmla="*/ 19 w 533"/>
                <a:gd name="T7" fmla="*/ 18 h 352"/>
                <a:gd name="T8" fmla="*/ 20 w 533"/>
                <a:gd name="T9" fmla="*/ 24 h 352"/>
                <a:gd name="T10" fmla="*/ 23 w 533"/>
                <a:gd name="T11" fmla="*/ 36 h 352"/>
                <a:gd name="T12" fmla="*/ 25 w 533"/>
                <a:gd name="T13" fmla="*/ 42 h 352"/>
                <a:gd name="T14" fmla="*/ 27 w 533"/>
                <a:gd name="T15" fmla="*/ 49 h 352"/>
                <a:gd name="T16" fmla="*/ 28 w 533"/>
                <a:gd name="T17" fmla="*/ 55 h 352"/>
                <a:gd name="T18" fmla="*/ 30 w 533"/>
                <a:gd name="T19" fmla="*/ 61 h 352"/>
                <a:gd name="T20" fmla="*/ 31 w 533"/>
                <a:gd name="T21" fmla="*/ 68 h 352"/>
                <a:gd name="T22" fmla="*/ 33 w 533"/>
                <a:gd name="T23" fmla="*/ 74 h 352"/>
                <a:gd name="T24" fmla="*/ 34 w 533"/>
                <a:gd name="T25" fmla="*/ 80 h 352"/>
                <a:gd name="T26" fmla="*/ 35 w 533"/>
                <a:gd name="T27" fmla="*/ 87 h 352"/>
                <a:gd name="T28" fmla="*/ 38 w 533"/>
                <a:gd name="T29" fmla="*/ 94 h 352"/>
                <a:gd name="T30" fmla="*/ 42 w 533"/>
                <a:gd name="T31" fmla="*/ 107 h 352"/>
                <a:gd name="T32" fmla="*/ 49 w 533"/>
                <a:gd name="T33" fmla="*/ 114 h 352"/>
                <a:gd name="T34" fmla="*/ 50 w 533"/>
                <a:gd name="T35" fmla="*/ 121 h 352"/>
                <a:gd name="T36" fmla="*/ 51 w 533"/>
                <a:gd name="T37" fmla="*/ 127 h 352"/>
                <a:gd name="T38" fmla="*/ 59 w 533"/>
                <a:gd name="T39" fmla="*/ 134 h 352"/>
                <a:gd name="T40" fmla="*/ 65 w 533"/>
                <a:gd name="T41" fmla="*/ 141 h 352"/>
                <a:gd name="T42" fmla="*/ 67 w 533"/>
                <a:gd name="T43" fmla="*/ 148 h 352"/>
                <a:gd name="T44" fmla="*/ 70 w 533"/>
                <a:gd name="T45" fmla="*/ 156 h 352"/>
                <a:gd name="T46" fmla="*/ 72 w 533"/>
                <a:gd name="T47" fmla="*/ 163 h 352"/>
                <a:gd name="T48" fmla="*/ 74 w 533"/>
                <a:gd name="T49" fmla="*/ 170 h 352"/>
                <a:gd name="T50" fmla="*/ 75 w 533"/>
                <a:gd name="T51" fmla="*/ 177 h 352"/>
                <a:gd name="T52" fmla="*/ 76 w 533"/>
                <a:gd name="T53" fmla="*/ 185 h 352"/>
                <a:gd name="T54" fmla="*/ 78 w 533"/>
                <a:gd name="T55" fmla="*/ 192 h 352"/>
                <a:gd name="T56" fmla="*/ 93 w 533"/>
                <a:gd name="T57" fmla="*/ 199 h 352"/>
                <a:gd name="T58" fmla="*/ 106 w 533"/>
                <a:gd name="T59" fmla="*/ 207 h 352"/>
                <a:gd name="T60" fmla="*/ 116 w 533"/>
                <a:gd name="T61" fmla="*/ 216 h 352"/>
                <a:gd name="T62" fmla="*/ 121 w 533"/>
                <a:gd name="T63" fmla="*/ 226 h 352"/>
                <a:gd name="T64" fmla="*/ 131 w 533"/>
                <a:gd name="T65" fmla="*/ 235 h 352"/>
                <a:gd name="T66" fmla="*/ 140 w 533"/>
                <a:gd name="T67" fmla="*/ 244 h 352"/>
                <a:gd name="T68" fmla="*/ 162 w 533"/>
                <a:gd name="T69" fmla="*/ 254 h 352"/>
                <a:gd name="T70" fmla="*/ 179 w 533"/>
                <a:gd name="T71" fmla="*/ 263 h 352"/>
                <a:gd name="T72" fmla="*/ 215 w 533"/>
                <a:gd name="T73" fmla="*/ 274 h 352"/>
                <a:gd name="T74" fmla="*/ 311 w 533"/>
                <a:gd name="T75" fmla="*/ 287 h 352"/>
                <a:gd name="T76" fmla="*/ 444 w 533"/>
                <a:gd name="T77" fmla="*/ 300 h 352"/>
                <a:gd name="T78" fmla="*/ 517 w 533"/>
                <a:gd name="T79" fmla="*/ 316 h 352"/>
                <a:gd name="T80" fmla="*/ 533 w 533"/>
                <a:gd name="T81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3" h="352">
                  <a:moveTo>
                    <a:pt x="0" y="0"/>
                  </a:moveTo>
                  <a:lnTo>
                    <a:pt x="2" y="0"/>
                  </a:lnTo>
                  <a:lnTo>
                    <a:pt x="2" y="5"/>
                  </a:lnTo>
                  <a:lnTo>
                    <a:pt x="17" y="5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24"/>
                  </a:lnTo>
                  <a:lnTo>
                    <a:pt x="20" y="24"/>
                  </a:lnTo>
                  <a:lnTo>
                    <a:pt x="20" y="36"/>
                  </a:lnTo>
                  <a:lnTo>
                    <a:pt x="23" y="36"/>
                  </a:lnTo>
                  <a:lnTo>
                    <a:pt x="23" y="42"/>
                  </a:lnTo>
                  <a:lnTo>
                    <a:pt x="25" y="42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7" y="55"/>
                  </a:lnTo>
                  <a:lnTo>
                    <a:pt x="28" y="55"/>
                  </a:lnTo>
                  <a:lnTo>
                    <a:pt x="28" y="61"/>
                  </a:lnTo>
                  <a:lnTo>
                    <a:pt x="30" y="61"/>
                  </a:lnTo>
                  <a:lnTo>
                    <a:pt x="30" y="68"/>
                  </a:lnTo>
                  <a:lnTo>
                    <a:pt x="31" y="68"/>
                  </a:lnTo>
                  <a:lnTo>
                    <a:pt x="31" y="74"/>
                  </a:lnTo>
                  <a:lnTo>
                    <a:pt x="33" y="74"/>
                  </a:lnTo>
                  <a:lnTo>
                    <a:pt x="33" y="80"/>
                  </a:lnTo>
                  <a:lnTo>
                    <a:pt x="34" y="80"/>
                  </a:lnTo>
                  <a:lnTo>
                    <a:pt x="34" y="87"/>
                  </a:lnTo>
                  <a:lnTo>
                    <a:pt x="35" y="87"/>
                  </a:lnTo>
                  <a:lnTo>
                    <a:pt x="35" y="94"/>
                  </a:lnTo>
                  <a:lnTo>
                    <a:pt x="38" y="94"/>
                  </a:lnTo>
                  <a:lnTo>
                    <a:pt x="38" y="107"/>
                  </a:lnTo>
                  <a:lnTo>
                    <a:pt x="42" y="107"/>
                  </a:lnTo>
                  <a:lnTo>
                    <a:pt x="42" y="114"/>
                  </a:lnTo>
                  <a:lnTo>
                    <a:pt x="49" y="114"/>
                  </a:lnTo>
                  <a:lnTo>
                    <a:pt x="49" y="121"/>
                  </a:lnTo>
                  <a:lnTo>
                    <a:pt x="50" y="121"/>
                  </a:lnTo>
                  <a:lnTo>
                    <a:pt x="50" y="127"/>
                  </a:lnTo>
                  <a:lnTo>
                    <a:pt x="51" y="127"/>
                  </a:lnTo>
                  <a:lnTo>
                    <a:pt x="51" y="134"/>
                  </a:lnTo>
                  <a:lnTo>
                    <a:pt x="59" y="134"/>
                  </a:lnTo>
                  <a:lnTo>
                    <a:pt x="59" y="141"/>
                  </a:lnTo>
                  <a:lnTo>
                    <a:pt x="65" y="141"/>
                  </a:lnTo>
                  <a:lnTo>
                    <a:pt x="65" y="148"/>
                  </a:lnTo>
                  <a:lnTo>
                    <a:pt x="67" y="148"/>
                  </a:lnTo>
                  <a:lnTo>
                    <a:pt x="67" y="156"/>
                  </a:lnTo>
                  <a:lnTo>
                    <a:pt x="70" y="156"/>
                  </a:lnTo>
                  <a:lnTo>
                    <a:pt x="70" y="163"/>
                  </a:lnTo>
                  <a:lnTo>
                    <a:pt x="72" y="163"/>
                  </a:lnTo>
                  <a:lnTo>
                    <a:pt x="72" y="170"/>
                  </a:lnTo>
                  <a:lnTo>
                    <a:pt x="74" y="170"/>
                  </a:lnTo>
                  <a:lnTo>
                    <a:pt x="74" y="177"/>
                  </a:lnTo>
                  <a:lnTo>
                    <a:pt x="75" y="177"/>
                  </a:lnTo>
                  <a:lnTo>
                    <a:pt x="75" y="185"/>
                  </a:lnTo>
                  <a:lnTo>
                    <a:pt x="76" y="185"/>
                  </a:lnTo>
                  <a:lnTo>
                    <a:pt x="76" y="192"/>
                  </a:lnTo>
                  <a:lnTo>
                    <a:pt x="78" y="192"/>
                  </a:lnTo>
                  <a:lnTo>
                    <a:pt x="78" y="199"/>
                  </a:lnTo>
                  <a:lnTo>
                    <a:pt x="93" y="199"/>
                  </a:lnTo>
                  <a:lnTo>
                    <a:pt x="93" y="207"/>
                  </a:lnTo>
                  <a:lnTo>
                    <a:pt x="106" y="207"/>
                  </a:lnTo>
                  <a:lnTo>
                    <a:pt x="106" y="216"/>
                  </a:lnTo>
                  <a:lnTo>
                    <a:pt x="116" y="216"/>
                  </a:lnTo>
                  <a:lnTo>
                    <a:pt x="116" y="226"/>
                  </a:lnTo>
                  <a:lnTo>
                    <a:pt x="121" y="226"/>
                  </a:lnTo>
                  <a:lnTo>
                    <a:pt x="121" y="235"/>
                  </a:lnTo>
                  <a:lnTo>
                    <a:pt x="131" y="235"/>
                  </a:lnTo>
                  <a:lnTo>
                    <a:pt x="131" y="244"/>
                  </a:lnTo>
                  <a:lnTo>
                    <a:pt x="140" y="244"/>
                  </a:lnTo>
                  <a:lnTo>
                    <a:pt x="140" y="254"/>
                  </a:lnTo>
                  <a:lnTo>
                    <a:pt x="162" y="254"/>
                  </a:lnTo>
                  <a:lnTo>
                    <a:pt x="162" y="263"/>
                  </a:lnTo>
                  <a:lnTo>
                    <a:pt x="179" y="263"/>
                  </a:lnTo>
                  <a:lnTo>
                    <a:pt x="179" y="274"/>
                  </a:lnTo>
                  <a:lnTo>
                    <a:pt x="215" y="274"/>
                  </a:lnTo>
                  <a:lnTo>
                    <a:pt x="215" y="287"/>
                  </a:lnTo>
                  <a:lnTo>
                    <a:pt x="311" y="287"/>
                  </a:lnTo>
                  <a:lnTo>
                    <a:pt x="311" y="300"/>
                  </a:lnTo>
                  <a:lnTo>
                    <a:pt x="444" y="300"/>
                  </a:lnTo>
                  <a:lnTo>
                    <a:pt x="444" y="316"/>
                  </a:lnTo>
                  <a:lnTo>
                    <a:pt x="517" y="316"/>
                  </a:lnTo>
                  <a:lnTo>
                    <a:pt x="517" y="352"/>
                  </a:lnTo>
                  <a:lnTo>
                    <a:pt x="533" y="352"/>
                  </a:lnTo>
                </a:path>
              </a:pathLst>
            </a:custGeom>
            <a:noFill/>
            <a:ln w="28575" cap="rnd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800"/>
            </a:p>
          </p:txBody>
        </p:sp>
        <p:sp>
          <p:nvSpPr>
            <p:cNvPr id="1179" name="Rectangle 46"/>
            <p:cNvSpPr>
              <a:spLocks noChangeArrowheads="1"/>
            </p:cNvSpPr>
            <p:nvPr/>
          </p:nvSpPr>
          <p:spPr bwMode="auto">
            <a:xfrm>
              <a:off x="38" y="5904"/>
              <a:ext cx="1460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Log-</a:t>
              </a:r>
              <a:r>
                <a:rPr kumimoji="0" lang="fr-FR" altLang="fr-FR" sz="100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rank</a:t>
              </a:r>
              <a:r>
                <a:rPr kumimoji="0" lang="fr-FR" altLang="fr-FR" sz="100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test, p=5.69E-10</a:t>
              </a:r>
              <a:endParaRPr kumimoji="0" lang="fr-FR" altLang="fr-FR" sz="1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6" name="ZoneTexte 195"/>
          <p:cNvSpPr txBox="1"/>
          <p:nvPr/>
        </p:nvSpPr>
        <p:spPr>
          <a:xfrm>
            <a:off x="6228184" y="199238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Supplementary</a:t>
            </a:r>
            <a:r>
              <a:rPr lang="fr-FR" dirty="0" smtClean="0"/>
              <a:t> Figure 2</a:t>
            </a:r>
            <a:endParaRPr lang="fr-FR" dirty="0"/>
          </a:p>
        </p:txBody>
      </p:sp>
      <p:sp>
        <p:nvSpPr>
          <p:cNvPr id="150" name="Rectangle 43"/>
          <p:cNvSpPr>
            <a:spLocks noChangeArrowheads="1"/>
          </p:cNvSpPr>
          <p:nvPr/>
        </p:nvSpPr>
        <p:spPr bwMode="auto">
          <a:xfrm>
            <a:off x="3038383" y="4365104"/>
            <a:ext cx="32701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900" i="1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cs typeface="Arial" pitchFamily="34" charset="0"/>
              </a:rPr>
              <a:t>5-year</a:t>
            </a:r>
          </a:p>
        </p:txBody>
      </p:sp>
      <p:cxnSp>
        <p:nvCxnSpPr>
          <p:cNvPr id="152" name="Connecteur droit 151"/>
          <p:cNvCxnSpPr/>
          <p:nvPr/>
        </p:nvCxnSpPr>
        <p:spPr>
          <a:xfrm flipV="1">
            <a:off x="2990105" y="1414898"/>
            <a:ext cx="0" cy="322236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59"/>
          <p:cNvGrpSpPr>
            <a:grpSpLocks noChangeAspect="1"/>
          </p:cNvGrpSpPr>
          <p:nvPr/>
        </p:nvGrpSpPr>
        <p:grpSpPr bwMode="auto">
          <a:xfrm>
            <a:off x="4917182" y="2477386"/>
            <a:ext cx="4051601" cy="1132768"/>
            <a:chOff x="2516" y="2508"/>
            <a:chExt cx="2505" cy="584"/>
          </a:xfrm>
          <a:solidFill>
            <a:schemeClr val="bg1"/>
          </a:solidFill>
        </p:grpSpPr>
        <p:sp>
          <p:nvSpPr>
            <p:cNvPr id="109" name="Rectangle 93"/>
            <p:cNvSpPr>
              <a:spLocks noChangeArrowheads="1"/>
            </p:cNvSpPr>
            <p:nvPr/>
          </p:nvSpPr>
          <p:spPr bwMode="auto">
            <a:xfrm>
              <a:off x="3701" y="2613"/>
              <a:ext cx="5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fr-FR" alt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Rectangle 94"/>
            <p:cNvSpPr>
              <a:spLocks noChangeArrowheads="1"/>
            </p:cNvSpPr>
            <p:nvPr/>
          </p:nvSpPr>
          <p:spPr bwMode="auto">
            <a:xfrm>
              <a:off x="3831" y="2613"/>
              <a:ext cx="298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5-y </a:t>
              </a:r>
              <a:r>
                <a:rPr lang="fr-FR" altLang="fr-FR" sz="8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MFS</a:t>
              </a:r>
              <a:endParaRPr lang="fr-FR" alt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Rectangle 95"/>
            <p:cNvSpPr>
              <a:spLocks noChangeArrowheads="1"/>
            </p:cNvSpPr>
            <p:nvPr/>
          </p:nvSpPr>
          <p:spPr bwMode="auto">
            <a:xfrm>
              <a:off x="4210" y="2613"/>
              <a:ext cx="5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fr-FR" alt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Rectangle 96"/>
            <p:cNvSpPr>
              <a:spLocks noChangeArrowheads="1"/>
            </p:cNvSpPr>
            <p:nvPr/>
          </p:nvSpPr>
          <p:spPr bwMode="auto">
            <a:xfrm>
              <a:off x="4331" y="2613"/>
              <a:ext cx="28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5-y </a:t>
              </a:r>
              <a:r>
                <a:rPr lang="fr-FR" altLang="fr-FR" sz="8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MFS</a:t>
              </a:r>
              <a:endParaRPr lang="fr-FR" alt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Rectangle 97"/>
            <p:cNvSpPr>
              <a:spLocks noChangeArrowheads="1"/>
            </p:cNvSpPr>
            <p:nvPr/>
          </p:nvSpPr>
          <p:spPr bwMode="auto">
            <a:xfrm>
              <a:off x="2669" y="2720"/>
              <a:ext cx="923" cy="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CINSARC-</a:t>
              </a:r>
              <a:r>
                <a:rPr lang="fr-FR" alt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r>
                <a:rPr lang="fr-FR" alt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/ PARP1-low</a:t>
              </a:r>
              <a:endParaRPr lang="fr-FR" alt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Rectangle 98"/>
            <p:cNvSpPr>
              <a:spLocks noChangeArrowheads="1"/>
            </p:cNvSpPr>
            <p:nvPr/>
          </p:nvSpPr>
          <p:spPr bwMode="auto">
            <a:xfrm>
              <a:off x="3683" y="2720"/>
              <a:ext cx="8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fr-FR" alt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fr-FR" alt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tangle 99"/>
            <p:cNvSpPr>
              <a:spLocks noChangeArrowheads="1"/>
            </p:cNvSpPr>
            <p:nvPr/>
          </p:nvSpPr>
          <p:spPr bwMode="auto">
            <a:xfrm>
              <a:off x="3902" y="2720"/>
              <a:ext cx="151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89</a:t>
              </a:r>
              <a:r>
                <a:rPr lang="fr-FR" alt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  <p:sp>
          <p:nvSpPr>
            <p:cNvPr id="116" name="Rectangle 100"/>
            <p:cNvSpPr>
              <a:spLocks noChangeArrowheads="1"/>
            </p:cNvSpPr>
            <p:nvPr/>
          </p:nvSpPr>
          <p:spPr bwMode="auto">
            <a:xfrm>
              <a:off x="4192" y="2720"/>
              <a:ext cx="8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77</a:t>
              </a:r>
              <a:endParaRPr lang="fr-FR" alt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Rectangle 101"/>
            <p:cNvSpPr>
              <a:spLocks noChangeArrowheads="1"/>
            </p:cNvSpPr>
            <p:nvPr/>
          </p:nvSpPr>
          <p:spPr bwMode="auto">
            <a:xfrm>
              <a:off x="4399" y="2720"/>
              <a:ext cx="151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71%</a:t>
              </a:r>
              <a:endParaRPr lang="fr-FR" alt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Rectangle 102"/>
            <p:cNvSpPr>
              <a:spLocks noChangeArrowheads="1"/>
            </p:cNvSpPr>
            <p:nvPr/>
          </p:nvSpPr>
          <p:spPr bwMode="auto">
            <a:xfrm>
              <a:off x="4671" y="2720"/>
              <a:ext cx="307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3.01E-02</a:t>
              </a:r>
              <a:endParaRPr lang="fr-FR" altLang="fr-FR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Rectangle 103"/>
            <p:cNvSpPr>
              <a:spLocks noChangeArrowheads="1"/>
            </p:cNvSpPr>
            <p:nvPr/>
          </p:nvSpPr>
          <p:spPr bwMode="auto">
            <a:xfrm>
              <a:off x="2638" y="2812"/>
              <a:ext cx="954" cy="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CINSARC-high / PARP1-low</a:t>
              </a:r>
              <a:endParaRPr lang="fr-FR" altLang="fr-FR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Rectangle 104"/>
            <p:cNvSpPr>
              <a:spLocks noChangeArrowheads="1"/>
            </p:cNvSpPr>
            <p:nvPr/>
          </p:nvSpPr>
          <p:spPr bwMode="auto">
            <a:xfrm>
              <a:off x="3684" y="2812"/>
              <a:ext cx="8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34</a:t>
              </a:r>
              <a:endParaRPr lang="fr-FR" altLang="fr-FR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Rectangle 105"/>
            <p:cNvSpPr>
              <a:spLocks noChangeArrowheads="1"/>
            </p:cNvSpPr>
            <p:nvPr/>
          </p:nvSpPr>
          <p:spPr bwMode="auto">
            <a:xfrm>
              <a:off x="3902" y="2812"/>
              <a:ext cx="151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76%</a:t>
              </a:r>
              <a:endParaRPr lang="fr-FR" altLang="fr-FR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Rectangle 106"/>
            <p:cNvSpPr>
              <a:spLocks noChangeArrowheads="1"/>
            </p:cNvSpPr>
            <p:nvPr/>
          </p:nvSpPr>
          <p:spPr bwMode="auto">
            <a:xfrm>
              <a:off x="4193" y="2812"/>
              <a:ext cx="8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fr-FR" altLang="fr-FR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107"/>
            <p:cNvSpPr>
              <a:spLocks noChangeArrowheads="1"/>
            </p:cNvSpPr>
            <p:nvPr/>
          </p:nvSpPr>
          <p:spPr bwMode="auto">
            <a:xfrm>
              <a:off x="4399" y="2812"/>
              <a:ext cx="151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48%</a:t>
              </a:r>
              <a:endParaRPr lang="fr-FR" altLang="fr-FR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Rectangle 108"/>
            <p:cNvSpPr>
              <a:spLocks noChangeArrowheads="1"/>
            </p:cNvSpPr>
            <p:nvPr/>
          </p:nvSpPr>
          <p:spPr bwMode="auto">
            <a:xfrm>
              <a:off x="4684" y="2812"/>
              <a:ext cx="280" cy="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7.0E-02</a:t>
              </a:r>
              <a:endParaRPr lang="fr-FR" altLang="fr-FR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Rectangle 109"/>
            <p:cNvSpPr>
              <a:spLocks noChangeArrowheads="1"/>
            </p:cNvSpPr>
            <p:nvPr/>
          </p:nvSpPr>
          <p:spPr bwMode="auto">
            <a:xfrm>
              <a:off x="2638" y="2905"/>
              <a:ext cx="954" cy="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CINSARC-</a:t>
              </a:r>
              <a:r>
                <a:rPr lang="fr-FR" altLang="fr-FR" sz="800" dirty="0" err="1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r>
                <a:rPr lang="fr-FR" altLang="fr-FR" sz="8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/ PARP1-high</a:t>
              </a:r>
              <a:endParaRPr lang="fr-FR" altLang="fr-FR" sz="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Rectangle 110"/>
            <p:cNvSpPr>
              <a:spLocks noChangeArrowheads="1"/>
            </p:cNvSpPr>
            <p:nvPr/>
          </p:nvSpPr>
          <p:spPr bwMode="auto">
            <a:xfrm>
              <a:off x="3684" y="2905"/>
              <a:ext cx="8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fr-FR" altLang="fr-FR" sz="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Rectangle 111"/>
            <p:cNvSpPr>
              <a:spLocks noChangeArrowheads="1"/>
            </p:cNvSpPr>
            <p:nvPr/>
          </p:nvSpPr>
          <p:spPr bwMode="auto">
            <a:xfrm>
              <a:off x="3902" y="2905"/>
              <a:ext cx="151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71%</a:t>
              </a:r>
              <a:endParaRPr lang="fr-FR" altLang="fr-FR" sz="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Rectangle 112"/>
            <p:cNvSpPr>
              <a:spLocks noChangeArrowheads="1"/>
            </p:cNvSpPr>
            <p:nvPr/>
          </p:nvSpPr>
          <p:spPr bwMode="auto">
            <a:xfrm>
              <a:off x="4193" y="2905"/>
              <a:ext cx="8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82</a:t>
              </a:r>
              <a:endParaRPr lang="fr-FR" altLang="fr-FR" sz="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13"/>
            <p:cNvSpPr>
              <a:spLocks noChangeArrowheads="1"/>
            </p:cNvSpPr>
            <p:nvPr/>
          </p:nvSpPr>
          <p:spPr bwMode="auto">
            <a:xfrm>
              <a:off x="4399" y="2905"/>
              <a:ext cx="151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68%</a:t>
              </a:r>
              <a:endParaRPr lang="fr-FR" altLang="fr-FR" sz="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Rectangle 114"/>
            <p:cNvSpPr>
              <a:spLocks noChangeArrowheads="1"/>
            </p:cNvSpPr>
            <p:nvPr/>
          </p:nvSpPr>
          <p:spPr bwMode="auto">
            <a:xfrm>
              <a:off x="4737" y="2905"/>
              <a:ext cx="190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0.547</a:t>
              </a:r>
              <a:endParaRPr lang="fr-FR" altLang="fr-FR" sz="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Rectangle 115"/>
            <p:cNvSpPr>
              <a:spLocks noChangeArrowheads="1"/>
            </p:cNvSpPr>
            <p:nvPr/>
          </p:nvSpPr>
          <p:spPr bwMode="auto">
            <a:xfrm>
              <a:off x="4691" y="2567"/>
              <a:ext cx="248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p-value</a:t>
              </a:r>
              <a:endParaRPr lang="fr-FR" altLang="fr-FR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Rectangle 116"/>
            <p:cNvSpPr>
              <a:spLocks noChangeArrowheads="1"/>
            </p:cNvSpPr>
            <p:nvPr/>
          </p:nvSpPr>
          <p:spPr bwMode="auto">
            <a:xfrm>
              <a:off x="3738" y="2516"/>
              <a:ext cx="326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i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PDL1-low</a:t>
              </a:r>
              <a:endParaRPr lang="fr-FR" altLang="fr-FR" sz="800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Rectangle 117"/>
            <p:cNvSpPr>
              <a:spLocks noChangeArrowheads="1"/>
            </p:cNvSpPr>
            <p:nvPr/>
          </p:nvSpPr>
          <p:spPr bwMode="auto">
            <a:xfrm>
              <a:off x="4182" y="2516"/>
              <a:ext cx="357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i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PDL1-high</a:t>
              </a:r>
              <a:endParaRPr lang="fr-FR" altLang="fr-FR" sz="800" i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4" name="Group 151"/>
            <p:cNvGrpSpPr>
              <a:grpSpLocks/>
            </p:cNvGrpSpPr>
            <p:nvPr/>
          </p:nvGrpSpPr>
          <p:grpSpPr bwMode="auto">
            <a:xfrm>
              <a:off x="3655" y="2508"/>
              <a:ext cx="978" cy="569"/>
              <a:chOff x="3060" y="3678"/>
              <a:chExt cx="716" cy="761"/>
            </a:xfrm>
            <a:grpFill/>
          </p:grpSpPr>
          <p:sp>
            <p:nvSpPr>
              <p:cNvPr id="146" name="Line 118"/>
              <p:cNvSpPr>
                <a:spLocks noChangeShapeType="1"/>
              </p:cNvSpPr>
              <p:nvPr/>
            </p:nvSpPr>
            <p:spPr bwMode="auto">
              <a:xfrm>
                <a:off x="3060" y="3678"/>
                <a:ext cx="0" cy="760"/>
              </a:xfrm>
              <a:prstGeom prst="line">
                <a:avLst/>
              </a:prstGeom>
              <a:grpFill/>
              <a:ln w="0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fr-FR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Line 120"/>
              <p:cNvSpPr>
                <a:spLocks noChangeShapeType="1"/>
              </p:cNvSpPr>
              <p:nvPr/>
            </p:nvSpPr>
            <p:spPr bwMode="auto">
              <a:xfrm>
                <a:off x="3423" y="3679"/>
                <a:ext cx="0" cy="760"/>
              </a:xfrm>
              <a:prstGeom prst="line">
                <a:avLst/>
              </a:prstGeom>
              <a:grpFill/>
              <a:ln w="0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fr-FR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Line 120"/>
              <p:cNvSpPr>
                <a:spLocks noChangeShapeType="1"/>
              </p:cNvSpPr>
              <p:nvPr/>
            </p:nvSpPr>
            <p:spPr bwMode="auto">
              <a:xfrm>
                <a:off x="3776" y="3678"/>
                <a:ext cx="0" cy="760"/>
              </a:xfrm>
              <a:prstGeom prst="line">
                <a:avLst/>
              </a:prstGeom>
              <a:grpFill/>
              <a:ln w="0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fr-FR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5" name="Line 122"/>
            <p:cNvSpPr>
              <a:spLocks noChangeShapeType="1"/>
            </p:cNvSpPr>
            <p:nvPr/>
          </p:nvSpPr>
          <p:spPr bwMode="auto">
            <a:xfrm>
              <a:off x="2516" y="2707"/>
              <a:ext cx="2505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fr-FR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Line 124"/>
            <p:cNvSpPr>
              <a:spLocks noChangeShapeType="1"/>
            </p:cNvSpPr>
            <p:nvPr/>
          </p:nvSpPr>
          <p:spPr bwMode="auto">
            <a:xfrm>
              <a:off x="2516" y="3092"/>
              <a:ext cx="2505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fr-FR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Rectangle 109"/>
            <p:cNvSpPr>
              <a:spLocks noChangeArrowheads="1"/>
            </p:cNvSpPr>
            <p:nvPr/>
          </p:nvSpPr>
          <p:spPr bwMode="auto">
            <a:xfrm>
              <a:off x="2608" y="2995"/>
              <a:ext cx="984" cy="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CINSARC-high / PARP1-high</a:t>
              </a:r>
              <a:endParaRPr lang="fr-FR" altLang="fr-FR" sz="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Rectangle 110"/>
            <p:cNvSpPr>
              <a:spLocks noChangeArrowheads="1"/>
            </p:cNvSpPr>
            <p:nvPr/>
          </p:nvSpPr>
          <p:spPr bwMode="auto">
            <a:xfrm>
              <a:off x="3682" y="2995"/>
              <a:ext cx="8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46</a:t>
              </a:r>
              <a:endParaRPr lang="fr-FR" altLang="fr-FR" sz="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Rectangle 111"/>
            <p:cNvSpPr>
              <a:spLocks noChangeArrowheads="1"/>
            </p:cNvSpPr>
            <p:nvPr/>
          </p:nvSpPr>
          <p:spPr bwMode="auto">
            <a:xfrm>
              <a:off x="3898" y="2995"/>
              <a:ext cx="151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64%</a:t>
              </a:r>
              <a:endParaRPr lang="fr-FR" altLang="fr-FR" sz="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Rectangle 112"/>
            <p:cNvSpPr>
              <a:spLocks noChangeArrowheads="1"/>
            </p:cNvSpPr>
            <p:nvPr/>
          </p:nvSpPr>
          <p:spPr bwMode="auto">
            <a:xfrm>
              <a:off x="4192" y="2995"/>
              <a:ext cx="84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79</a:t>
              </a:r>
              <a:endParaRPr lang="fr-FR" altLang="fr-FR" sz="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Rectangle 113"/>
            <p:cNvSpPr>
              <a:spLocks noChangeArrowheads="1"/>
            </p:cNvSpPr>
            <p:nvPr/>
          </p:nvSpPr>
          <p:spPr bwMode="auto">
            <a:xfrm>
              <a:off x="4397" y="2995"/>
              <a:ext cx="151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38%</a:t>
              </a:r>
              <a:endParaRPr lang="fr-FR" altLang="fr-FR" sz="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Rectangle 114"/>
            <p:cNvSpPr>
              <a:spLocks noChangeArrowheads="1"/>
            </p:cNvSpPr>
            <p:nvPr/>
          </p:nvSpPr>
          <p:spPr bwMode="auto">
            <a:xfrm>
              <a:off x="4676" y="2995"/>
              <a:ext cx="307" cy="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8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3.49E-03</a:t>
              </a:r>
              <a:endParaRPr lang="fr-FR" altLang="fr-FR" sz="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3" name="Groupe 152"/>
          <p:cNvGrpSpPr/>
          <p:nvPr/>
        </p:nvGrpSpPr>
        <p:grpSpPr>
          <a:xfrm>
            <a:off x="7083385" y="2005198"/>
            <a:ext cx="956594" cy="336088"/>
            <a:chOff x="6573207" y="634285"/>
            <a:chExt cx="1035585" cy="384320"/>
          </a:xfrm>
        </p:grpSpPr>
        <p:grpSp>
          <p:nvGrpSpPr>
            <p:cNvPr id="154" name="Groupe 153"/>
            <p:cNvGrpSpPr/>
            <p:nvPr/>
          </p:nvGrpSpPr>
          <p:grpSpPr>
            <a:xfrm>
              <a:off x="6573207" y="694063"/>
              <a:ext cx="412592" cy="241020"/>
              <a:chOff x="6503247" y="703588"/>
              <a:chExt cx="493520" cy="241020"/>
            </a:xfrm>
          </p:grpSpPr>
          <p:cxnSp>
            <p:nvCxnSpPr>
              <p:cNvPr id="157" name="Connecteur droit 156"/>
              <p:cNvCxnSpPr/>
              <p:nvPr/>
            </p:nvCxnSpPr>
            <p:spPr>
              <a:xfrm>
                <a:off x="6503247" y="703588"/>
                <a:ext cx="49352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/>
              <p:cNvCxnSpPr/>
              <p:nvPr/>
            </p:nvCxnSpPr>
            <p:spPr>
              <a:xfrm>
                <a:off x="6503253" y="944608"/>
                <a:ext cx="493509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" name="Rectangle 35"/>
            <p:cNvSpPr>
              <a:spLocks noChangeArrowheads="1"/>
            </p:cNvSpPr>
            <p:nvPr/>
          </p:nvSpPr>
          <p:spPr bwMode="auto">
            <a:xfrm>
              <a:off x="7081240" y="634285"/>
              <a:ext cx="527552" cy="140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PDL1-high</a:t>
              </a:r>
              <a:endParaRPr kumimoji="0" lang="fr-FR" altLang="fr-FR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Rectangle 35"/>
            <p:cNvSpPr>
              <a:spLocks noChangeArrowheads="1"/>
            </p:cNvSpPr>
            <p:nvPr/>
          </p:nvSpPr>
          <p:spPr bwMode="auto">
            <a:xfrm>
              <a:off x="7083729" y="877826"/>
              <a:ext cx="482433" cy="140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altLang="fr-FR" sz="800" dirty="0" smtClean="0">
                  <a:solidFill>
                    <a:srgbClr val="000000"/>
                  </a:solidFill>
                </a:rPr>
                <a:t>PDL1-low</a:t>
              </a:r>
              <a:endParaRPr kumimoji="0" lang="fr-FR" altLang="fr-FR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93" name="Line 124"/>
          <p:cNvSpPr>
            <a:spLocks noChangeShapeType="1"/>
          </p:cNvSpPr>
          <p:nvPr/>
        </p:nvSpPr>
        <p:spPr bwMode="auto">
          <a:xfrm>
            <a:off x="4912887" y="2435746"/>
            <a:ext cx="4051601" cy="0"/>
          </a:xfrm>
          <a:prstGeom prst="line">
            <a:avLst/>
          </a:pr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  <a:extLst/>
        </p:spPr>
        <p:txBody>
          <a:bodyPr/>
          <a:lstStyle/>
          <a:p>
            <a:endParaRPr lang="fr-FR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10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77</Words>
  <Application>Microsoft Office PowerPoint</Application>
  <PresentationFormat>Affichage à l'écran (4:3)</PresentationFormat>
  <Paragraphs>51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Institut Paoli-Calmettes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FINETTI Pascal</dc:creator>
  <cp:lastModifiedBy>User</cp:lastModifiedBy>
  <cp:revision>19</cp:revision>
  <dcterms:created xsi:type="dcterms:W3CDTF">2018-11-21T14:54:51Z</dcterms:created>
  <dcterms:modified xsi:type="dcterms:W3CDTF">2019-05-04T09:55:22Z</dcterms:modified>
</cp:coreProperties>
</file>