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8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381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7825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786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4319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38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0377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393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990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073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997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737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8BBB9-9BE5-4893-BC6E-CD115E6B38C3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59356-1FB4-4C66-9421-FC7A2C381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376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68252" y="4824664"/>
            <a:ext cx="4211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</a:t>
            </a:r>
            <a:r>
              <a:rPr lang="en-US" b="1" dirty="0"/>
              <a:t>. </a:t>
            </a:r>
            <a:r>
              <a:rPr lang="en-US" b="1" dirty="0" err="1" smtClean="0"/>
              <a:t>S1</a:t>
            </a:r>
            <a:r>
              <a:rPr lang="en-US" b="1" dirty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2081" y="1772772"/>
            <a:ext cx="3348519" cy="263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89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73759" y="3860799"/>
            <a:ext cx="4372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Control                      TNF-</a:t>
            </a:r>
            <a:r>
              <a:rPr lang="el-GR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α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treatment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35844" y="1748414"/>
            <a:ext cx="4790152" cy="21123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86400" y="1194416"/>
            <a:ext cx="234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Occludin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69537" y="4460360"/>
            <a:ext cx="85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Fig. </a:t>
            </a:r>
            <a:r>
              <a:rPr lang="en-US" b="1" dirty="0" err="1" smtClean="0">
                <a:solidFill>
                  <a:prstClr val="black"/>
                </a:solidFill>
              </a:rPr>
              <a:t>S2</a:t>
            </a:r>
            <a:r>
              <a:rPr lang="en-US" b="1" dirty="0" smtClean="0">
                <a:solidFill>
                  <a:prstClr val="black"/>
                </a:solidFill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8032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6249" y="344370"/>
            <a:ext cx="5681751" cy="24999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28868" y="3022087"/>
            <a:ext cx="4899132" cy="29439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7032" y="6268453"/>
            <a:ext cx="169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</a:t>
            </a:r>
            <a:r>
              <a:rPr lang="en-US" b="1" dirty="0"/>
              <a:t>. </a:t>
            </a:r>
            <a:r>
              <a:rPr lang="en-US" b="1" dirty="0" err="1" smtClean="0"/>
              <a:t>S3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70100" y="457200"/>
            <a:ext cx="10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70100" y="2983474"/>
            <a:ext cx="74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376846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4600" y="5359400"/>
            <a:ext cx="227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</a:t>
            </a:r>
            <a:r>
              <a:rPr lang="en-US" dirty="0" err="1" smtClean="0"/>
              <a:t>S4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1955" y="774700"/>
            <a:ext cx="6558746" cy="417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9802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23</Words>
  <Application>Microsoft Office PowerPoint</Application>
  <PresentationFormat>Custom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0013914</cp:lastModifiedBy>
  <cp:revision>16</cp:revision>
  <dcterms:created xsi:type="dcterms:W3CDTF">2019-04-25T14:11:18Z</dcterms:created>
  <dcterms:modified xsi:type="dcterms:W3CDTF">2019-05-30T06:35:32Z</dcterms:modified>
</cp:coreProperties>
</file>