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300" r:id="rId4"/>
    <p:sldId id="301" r:id="rId5"/>
    <p:sldId id="30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5"/>
    <p:restoredTop sz="81503"/>
  </p:normalViewPr>
  <p:slideViewPr>
    <p:cSldViewPr snapToGrid="0" snapToObjects="1">
      <p:cViewPr>
        <p:scale>
          <a:sx n="52" d="100"/>
          <a:sy n="52" d="100"/>
        </p:scale>
        <p:origin x="19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BAC6E-3A5D-A84F-A14C-B73F94628A7D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6057C-0A26-9843-AEF5-F0FAB09C0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58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46057C-0A26-9843-AEF5-F0FAB09C0D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703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D4EBC-7EC0-0047-8847-C3A3A0C683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3C832-9827-9D43-8BE9-9E4A505DB2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2F9632-9A23-3D47-8443-97641386D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A0C47-982D-9C46-8FE7-E4B1CE5C6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D7590-932A-E64F-8A31-E9697C86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11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F5266-4593-EA48-9FFE-5BDA6F5B8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94F640-F568-124E-AACF-80D97313B3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1C549-0573-0547-BBA5-71741953F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4F49B-8F49-EE49-9C34-A2A40FF48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7E054-1F2F-7C45-AECE-8CFB07F15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54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4687ED-F7CF-BB4C-AFEC-B22E3C0AA0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904E3F-E5E8-9A4C-9D3F-ED7C1F65E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9BFC3-CE66-6244-BACA-395F94C43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9A337-335A-714D-AFD5-FD97BBDE2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4D055-00B6-3F41-876C-12455E76B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4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A8798-148F-B943-940C-AAB037CE9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EC74F-0891-064C-9DA0-83D9FCC9EC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732B9-9AE1-CC48-816F-ADF3AD543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CE993-A529-A640-8F45-BC4E3594E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192FC-3D27-4647-B8F8-3F260DF5E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8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580AA-6CF0-234A-9888-C0CF0AE9F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41A6D6-A22E-FF4C-9974-EAAC0D552B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8EB21-F972-604D-B5FD-C4C65A7F5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45BC9-ABC4-AB48-8B9E-9FA625CB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8DE4C-6A17-A846-84B9-88EDE95D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3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E5557-EC88-F242-9DBA-EBB862417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8B7CA-6200-BB4A-B44D-A742736A5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BC2AD-2032-2B41-9B92-31E1567477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B6795-A316-424F-8DD2-28405AABB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DEEFF-0225-CC48-8BCA-C4279E72A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2059D-1B3B-0344-8FF6-7F7BC0A9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47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6E0D4-282E-BA4C-9056-3D84F0698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DCAE1-285E-9E41-B26C-0F6A63E11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7B8F68-9EFA-0C4B-9C1E-9FF56606F9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34CC4-DE27-C347-8CF7-19839E23F4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AD5A24-08F4-CF48-B79E-59F2307287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7D0356-BAE0-E649-BEFC-925882D39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E91C0E-3F52-9E46-83A9-CC794606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83E90A-64F6-3641-B51B-D59B5A0E9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62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53F073-BD70-B14C-8333-A25267B9E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C759E-2D12-ED47-8792-0E9900E45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557A32-A38A-3A43-A1D2-25173E40D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C61DF-5895-7E41-8492-325D08AF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409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2967A8-810E-444E-8137-ADA7A27F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0B2075-944F-4C40-B8DD-9CE625DC6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9F346-98AD-1F4E-8C57-F3E453DA5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37AEB-21A3-3140-80FC-439DAB6CB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47DDAC-825D-AD4C-83AD-C1A0AB999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6861E-EAE3-5F49-83C0-F673125C13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6FA73D-1D9B-A24D-AB8D-B21C1AFEA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900E8-3C83-C149-BE5B-C8F5C8B60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B2221C-20D2-1C48-A8B9-B47E0F7C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328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96FA6-1778-CA4B-B6C4-BED933C19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244813-4F2F-4F47-9FAC-399010508D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7E56B1-3B6D-5F4B-B7A6-EE8470881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7CB8DA-D873-4C4A-8D7D-EB5A162EB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1CC303-92D0-A048-B1E5-F00C8B92F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172ADD-6C56-0A43-B257-3D2BE97F4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55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02BD5D-684C-E446-9E97-BEECE4FD9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824286-2623-4142-9205-E2F66B82B9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33847-A58F-D748-A75A-AA2E3E2B3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0691A-D5D4-E14E-B111-3B25E37C94B3}" type="datetimeFigureOut">
              <a:rPr lang="en-US" smtClean="0"/>
              <a:t>3/14/19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FF9E7-1C11-314E-9816-05E80E9E5F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E8DEE-9ED5-F040-9D08-835C71106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68EB-D6B1-4040-8C18-FFC1D85CD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32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35D87-3698-6246-8995-80FA114745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Supplementary Material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97A33F-B5AB-5741-8225-EF2D07B3E5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Hypoplastic posterior mitral valve leaflet diagnosed in adulthood</a:t>
            </a:r>
          </a:p>
        </p:txBody>
      </p:sp>
    </p:spTree>
    <p:extLst>
      <p:ext uri="{BB962C8B-B14F-4D97-AF65-F5344CB8AC3E}">
        <p14:creationId xmlns:p14="http://schemas.microsoft.com/office/powerpoint/2010/main" val="1296652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E4749-C3E9-394E-800D-648DAE170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Figure 3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37F2CB4-6C35-CC45-AFAF-56BCBFD431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0180" y="1027906"/>
            <a:ext cx="6725265" cy="5837123"/>
          </a:xfrm>
        </p:spPr>
      </p:pic>
    </p:spTree>
    <p:extLst>
      <p:ext uri="{BB962C8B-B14F-4D97-AF65-F5344CB8AC3E}">
        <p14:creationId xmlns:p14="http://schemas.microsoft.com/office/powerpoint/2010/main" val="1515053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PLAX1.mp4">
            <a:hlinkClick r:id="" action="ppaction://media"/>
            <a:extLst>
              <a:ext uri="{FF2B5EF4-FFF2-40B4-BE49-F238E27FC236}">
                <a16:creationId xmlns:a16="http://schemas.microsoft.com/office/drawing/2014/main" id="{82995676-BDD0-5541-8C48-B639AB15C23D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736477" y="1118593"/>
            <a:ext cx="9425085" cy="5301490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09F49A-E045-E04A-A617-30B94FAA10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1039" y="1118593"/>
            <a:ext cx="850900" cy="38455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0CD289-D277-2C46-B2BF-797C96D184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972873" y="451520"/>
            <a:ext cx="379083" cy="171323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D8ED2AA-0CBE-8146-9798-E895AA194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3468"/>
          </a:xfrm>
        </p:spPr>
        <p:txBody>
          <a:bodyPr/>
          <a:lstStyle/>
          <a:p>
            <a:r>
              <a:rPr lang="en-US" b="1" dirty="0"/>
              <a:t>Figure 4 (a)</a:t>
            </a:r>
          </a:p>
        </p:txBody>
      </p:sp>
    </p:spTree>
    <p:extLst>
      <p:ext uri="{BB962C8B-B14F-4D97-AF65-F5344CB8AC3E}">
        <p14:creationId xmlns:p14="http://schemas.microsoft.com/office/powerpoint/2010/main" val="3664023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68D02-1089-0A49-97EE-0829493BE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Figure 4 (b)</a:t>
            </a:r>
          </a:p>
        </p:txBody>
      </p:sp>
      <p:pic>
        <p:nvPicPr>
          <p:cNvPr id="4" name="hPMVL Zoom.mp4">
            <a:hlinkClick r:id="" action="ppaction://media"/>
            <a:extLst>
              <a:ext uri="{FF2B5EF4-FFF2-40B4-BE49-F238E27FC236}">
                <a16:creationId xmlns:a16="http://schemas.microsoft.com/office/drawing/2014/main" id="{E91B3FE7-B655-C64C-A051-2D8D0ACEC4C0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7263" y="1825625"/>
            <a:ext cx="7735887" cy="435133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7EE617-B4FC-DD41-88A5-9219B60FC2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8201" y="1825625"/>
            <a:ext cx="850900" cy="3845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491C18-AC92-8B4F-A4EA-C7E11921B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055391" y="1306899"/>
            <a:ext cx="355570" cy="139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1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36972-EEC5-9443-9686-8D85B472E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Figure 5</a:t>
            </a:r>
          </a:p>
        </p:txBody>
      </p:sp>
      <p:pic>
        <p:nvPicPr>
          <p:cNvPr id="4" name="hPMVL Zoom Colour.mp4">
            <a:hlinkClick r:id="" action="ppaction://media"/>
            <a:extLst>
              <a:ext uri="{FF2B5EF4-FFF2-40B4-BE49-F238E27FC236}">
                <a16:creationId xmlns:a16="http://schemas.microsoft.com/office/drawing/2014/main" id="{6EAC764B-605C-4D4F-B630-348E302AE898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7263" y="1825625"/>
            <a:ext cx="7735887" cy="4351338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C0E5E9-FE96-4E42-B41C-530F7B57F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2757" y="1825625"/>
            <a:ext cx="656890" cy="296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14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26</Words>
  <Application>Microsoft Macintosh PowerPoint</Application>
  <PresentationFormat>Widescreen</PresentationFormat>
  <Paragraphs>8</Paragraphs>
  <Slides>5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Supplementary Material </vt:lpstr>
      <vt:lpstr>Figure 3</vt:lpstr>
      <vt:lpstr>Figure 4 (a)</vt:lpstr>
      <vt:lpstr>Figure 4 (b)</vt:lpstr>
      <vt:lpstr>Figure 5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2019-03-14T07:37:37Z</dcterms:created>
  <dcterms:modified xsi:type="dcterms:W3CDTF">2019-03-14T10:14:13Z</dcterms:modified>
</cp:coreProperties>
</file>