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4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7565E6-3623-7644-BE6C-7D26E1A099B4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71920-E6FA-E044-8651-7D1525855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10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Figure S6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71920-E6FA-E044-8651-7D15258555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3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1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9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0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2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6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0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3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4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36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9C486-AADD-3641-8386-0B5764ACB36A}" type="datetimeFigureOut">
              <a:rPr lang="en-US" smtClean="0"/>
              <a:t>09/11/18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5E79-A294-8345-A36C-DE460273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1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327025"/>
            <a:ext cx="8636000" cy="553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817" y="457200"/>
            <a:ext cx="223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67893" y="457200"/>
            <a:ext cx="223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1649" y="3577137"/>
            <a:ext cx="295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725" y="3577137"/>
            <a:ext cx="295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64876" y="3571708"/>
            <a:ext cx="295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738246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</Words>
  <Application>Microsoft Macintosh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</dc:creator>
  <cp:lastModifiedBy>Emma</cp:lastModifiedBy>
  <cp:revision>1</cp:revision>
  <dcterms:created xsi:type="dcterms:W3CDTF">2018-11-09T00:29:45Z</dcterms:created>
  <dcterms:modified xsi:type="dcterms:W3CDTF">2018-11-09T00:42:29Z</dcterms:modified>
</cp:coreProperties>
</file>