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9"/>
    <p:restoredTop sz="94659"/>
  </p:normalViewPr>
  <p:slideViewPr>
    <p:cSldViewPr snapToGrid="0" snapToObjects="1">
      <p:cViewPr>
        <p:scale>
          <a:sx n="158" d="100"/>
          <a:sy n="158" d="100"/>
        </p:scale>
        <p:origin x="92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8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9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4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3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3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3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3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8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3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8314A-4897-914F-9845-6EAE5EF5B9B5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559C2-B5D7-9645-B20E-965923FC6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5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BDC7B93-D85C-394F-B0DE-132394FD1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2" y="2038954"/>
            <a:ext cx="1948339" cy="1851660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352A728-9FF8-C945-92D3-3C974CA8720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55" y="2038954"/>
            <a:ext cx="2040503" cy="1893839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B7CD781-494E-AB48-9214-0A7A4231DC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76" y="379904"/>
            <a:ext cx="2011177" cy="1811474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A155855-186F-7D48-B293-1D92808F9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80" y="3850428"/>
            <a:ext cx="1948339" cy="185166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AD1D9F5-A203-B648-A3D0-26806FE642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4831" y="461968"/>
            <a:ext cx="1571625" cy="1485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1BB0CDD-8FBD-764E-82CB-D7EE390695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3010" y="471209"/>
            <a:ext cx="1571625" cy="148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E763DF-643B-2B44-9576-02D0021127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4227" y="2152185"/>
            <a:ext cx="1666736" cy="16251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9E3DAB2-A597-524F-B81F-06C882515C01}"/>
              </a:ext>
            </a:extLst>
          </p:cNvPr>
          <p:cNvSpPr txBox="1"/>
          <p:nvPr/>
        </p:nvSpPr>
        <p:spPr>
          <a:xfrm>
            <a:off x="2447152" y="15335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092E424-0324-094D-82DC-206FBACB9483}"/>
              </a:ext>
            </a:extLst>
          </p:cNvPr>
          <p:cNvSpPr txBox="1"/>
          <p:nvPr/>
        </p:nvSpPr>
        <p:spPr>
          <a:xfrm>
            <a:off x="550572" y="17191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B5801C4-3B32-AF48-BB1D-238454BA06BC}"/>
              </a:ext>
            </a:extLst>
          </p:cNvPr>
          <p:cNvSpPr txBox="1"/>
          <p:nvPr/>
        </p:nvSpPr>
        <p:spPr>
          <a:xfrm>
            <a:off x="4277765" y="19523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8A23860-9DD9-E048-AA48-770FEF3C8FA5}"/>
              </a:ext>
            </a:extLst>
          </p:cNvPr>
          <p:cNvSpPr txBox="1"/>
          <p:nvPr/>
        </p:nvSpPr>
        <p:spPr>
          <a:xfrm>
            <a:off x="517263" y="189244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EC29868-0A61-914C-951B-B78C193ACB73}"/>
              </a:ext>
            </a:extLst>
          </p:cNvPr>
          <p:cNvSpPr txBox="1"/>
          <p:nvPr/>
        </p:nvSpPr>
        <p:spPr>
          <a:xfrm>
            <a:off x="2356482" y="188970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401A717-74B5-CA4D-B0F4-5A714B604C64}"/>
              </a:ext>
            </a:extLst>
          </p:cNvPr>
          <p:cNvSpPr txBox="1"/>
          <p:nvPr/>
        </p:nvSpPr>
        <p:spPr>
          <a:xfrm>
            <a:off x="4279631" y="1854288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86264BE-3ADD-034A-8B87-CCB9946F0659}"/>
              </a:ext>
            </a:extLst>
          </p:cNvPr>
          <p:cNvSpPr txBox="1"/>
          <p:nvPr/>
        </p:nvSpPr>
        <p:spPr>
          <a:xfrm>
            <a:off x="550572" y="3723556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A8A69D4-8320-084B-BE4A-3CD9C904A4A9}"/>
              </a:ext>
            </a:extLst>
          </p:cNvPr>
          <p:cNvSpPr txBox="1"/>
          <p:nvPr/>
        </p:nvSpPr>
        <p:spPr>
          <a:xfrm>
            <a:off x="457191" y="6244302"/>
            <a:ext cx="58067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S4 Fig.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Gating strategy for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brain samples.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Representative brain sample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from AERO-infected rat at 7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dpi.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General gating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begins with (A) vital brain gate, (B)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live/dead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gating and (C) singlet inclusion. Myeloid cells were gated as follows:  (D) Peripheral macrophages as CD163+, (E) neutrophils as RP-1+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+, and (F) microglia as Iba-1+. (G)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Iba1+ microglia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characterized based on level of CD45 expression.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T-cells were gated as (H) CD3+ and then categorized as either (I) CD8+ or CD4+.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D1AF1C52-1CD8-F645-992D-8AB2C269CF8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862" t="6806" r="9094" b="7621"/>
          <a:stretch/>
        </p:blipFill>
        <p:spPr>
          <a:xfrm>
            <a:off x="2051751" y="3972460"/>
            <a:ext cx="1841259" cy="16727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B480C13E-C092-2044-B613-948C4281ABD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181" t="7181" r="10274" b="7132"/>
          <a:stretch/>
        </p:blipFill>
        <p:spPr>
          <a:xfrm>
            <a:off x="3827391" y="3983780"/>
            <a:ext cx="1944829" cy="180136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123FE2B-782E-2944-B733-4C99CFC5F966}"/>
              </a:ext>
            </a:extLst>
          </p:cNvPr>
          <p:cNvSpPr txBox="1"/>
          <p:nvPr/>
        </p:nvSpPr>
        <p:spPr>
          <a:xfrm>
            <a:off x="2298286" y="373492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34DFF34-5F3C-3142-909B-139F30309659}"/>
              </a:ext>
            </a:extLst>
          </p:cNvPr>
          <p:cNvSpPr txBox="1"/>
          <p:nvPr/>
        </p:nvSpPr>
        <p:spPr>
          <a:xfrm>
            <a:off x="4105615" y="3735039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420865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123</Words>
  <Application>Microsoft Macintosh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Albe, Joseph R</dc:creator>
  <cp:lastModifiedBy>Hartman, Amy Lynn</cp:lastModifiedBy>
  <cp:revision>14</cp:revision>
  <cp:lastPrinted>2019-01-10T21:19:03Z</cp:lastPrinted>
  <dcterms:created xsi:type="dcterms:W3CDTF">2019-01-10T18:51:42Z</dcterms:created>
  <dcterms:modified xsi:type="dcterms:W3CDTF">2019-04-20T00:42:48Z</dcterms:modified>
</cp:coreProperties>
</file>