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5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51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436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6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52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8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4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78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17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9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90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78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780AD-D09E-4086-9F96-2AE80290970A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7E1E1-CE1F-42B8-BFF5-6815EB33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0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5" y="7842"/>
            <a:ext cx="8931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cs typeface="Arial" pitchFamily="34" charset="0"/>
              </a:rPr>
              <a:t>Supplemental Figure 3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101" y="1478422"/>
            <a:ext cx="4032624" cy="352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712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Galloway, Thomas</dc:creator>
  <cp:lastModifiedBy>Lewis, Beth</cp:lastModifiedBy>
  <cp:revision>1</cp:revision>
  <dcterms:created xsi:type="dcterms:W3CDTF">2014-11-03T17:46:12Z</dcterms:created>
  <dcterms:modified xsi:type="dcterms:W3CDTF">2019-05-14T20:20:59Z</dcterms:modified>
</cp:coreProperties>
</file>