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1.png"/>
   <Relationship Id="rId3" Type="http://schemas.openxmlformats.org/officeDocument/2006/relationships/image" Target="../media/image2.png"/>
   <Relationship Id="rId4" Type="http://schemas.openxmlformats.org/officeDocument/2006/relationships/image" Target="../media/image3.png"/>
   <Relationship Id="rId5" Type="http://schemas.openxmlformats.org/officeDocument/2006/relationships/image" Target="../media/image4.png"/>
   <Relationship Id="rId6" Type="http://schemas.openxmlformats.org/officeDocument/2006/relationships/image" Target="../media/image5.png"/>
   <Relationship Id="rId7" Type="http://schemas.openxmlformats.org/officeDocument/2006/relationships/image" Target="../media/image6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engxiaodan\Desktop\qPCR\Amplification Plot1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11" y="503351"/>
            <a:ext cx="3707367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engxiaodan\Desktop\qPCR\Dissociation Curve1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273" y="503351"/>
            <a:ext cx="3707363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mengxiaodan\Desktop\qPCR\Amplification Plot4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11" y="4868019"/>
            <a:ext cx="3707379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mengxiaodan\Desktop\qPCR\Dissociation Curve4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273" y="4868019"/>
            <a:ext cx="3707379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mengxiaodan\Desktop\qPCR\Dissociation Curve2.bm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273" y="2707779"/>
            <a:ext cx="3707379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C:\Users\mengxiaodan\Desktop\qPCR\Amplification Plot6.bm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11" y="2707779"/>
            <a:ext cx="3707379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7637" y="1415575"/>
            <a:ext cx="824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itchFamily="34" charset="0"/>
                <a:cs typeface="Arial" pitchFamily="34" charset="0"/>
              </a:rPr>
              <a:t>GAPDH</a:t>
            </a:r>
            <a:endParaRPr lang="zh-CN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221" y="5854249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itchFamily="34" charset="0"/>
                <a:cs typeface="Arial" pitchFamily="34" charset="0"/>
              </a:rPr>
              <a:t>mtDNA79</a:t>
            </a:r>
            <a:endParaRPr lang="zh-CN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-99607" y="3609286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itchFamily="34" charset="0"/>
                <a:cs typeface="Arial" pitchFamily="34" charset="0"/>
              </a:rPr>
              <a:t>mtDNA230</a:t>
            </a:r>
            <a:endParaRPr lang="zh-CN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95736" y="20064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itchFamily="34" charset="0"/>
                <a:cs typeface="Arial" pitchFamily="34" charset="0"/>
              </a:rPr>
              <a:t>Amplification curve</a:t>
            </a:r>
            <a:endParaRPr lang="zh-CN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72708" y="200648"/>
            <a:ext cx="12490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itchFamily="34" charset="0"/>
                <a:cs typeface="Arial" pitchFamily="34" charset="0"/>
              </a:rPr>
              <a:t>Melting curve</a:t>
            </a:r>
            <a:endParaRPr lang="zh-CN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46850" y="-19516"/>
            <a:ext cx="1297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itchFamily="34" charset="0"/>
                <a:cs typeface="Arial" pitchFamily="34" charset="0"/>
              </a:rPr>
              <a:t>Figure S1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89A47AE-48FB-4203-B806-83D612BC203D}"/>
              </a:ext>
            </a:extLst>
          </p:cNvPr>
          <p:cNvSpPr txBox="1"/>
          <p:nvPr/>
        </p:nvSpPr>
        <p:spPr>
          <a:xfrm>
            <a:off x="461542" y="123703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C192878-E676-4BC3-82D6-01B067169124}"/>
              </a:ext>
            </a:extLst>
          </p:cNvPr>
          <p:cNvSpPr txBox="1"/>
          <p:nvPr/>
        </p:nvSpPr>
        <p:spPr>
          <a:xfrm>
            <a:off x="4863804" y="123703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4">
            <a:extLst>
              <a:ext uri="{FF2B5EF4-FFF2-40B4-BE49-F238E27FC236}">
                <a16:creationId xmlns:a16="http://schemas.microsoft.com/office/drawing/2014/main" id="{889A47AE-48FB-4203-B806-83D612BC203D}"/>
              </a:ext>
            </a:extLst>
          </p:cNvPr>
          <p:cNvSpPr txBox="1"/>
          <p:nvPr/>
        </p:nvSpPr>
        <p:spPr>
          <a:xfrm>
            <a:off x="461542" y="2489151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4">
            <a:extLst>
              <a:ext uri="{FF2B5EF4-FFF2-40B4-BE49-F238E27FC236}">
                <a16:creationId xmlns:a16="http://schemas.microsoft.com/office/drawing/2014/main" id="{889A47AE-48FB-4203-B806-83D612BC203D}"/>
              </a:ext>
            </a:extLst>
          </p:cNvPr>
          <p:cNvSpPr txBox="1"/>
          <p:nvPr/>
        </p:nvSpPr>
        <p:spPr>
          <a:xfrm>
            <a:off x="4846170" y="2489151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4">
            <a:extLst>
              <a:ext uri="{FF2B5EF4-FFF2-40B4-BE49-F238E27FC236}">
                <a16:creationId xmlns:a16="http://schemas.microsoft.com/office/drawing/2014/main" id="{889A47AE-48FB-4203-B806-83D612BC203D}"/>
              </a:ext>
            </a:extLst>
          </p:cNvPr>
          <p:cNvSpPr txBox="1"/>
          <p:nvPr/>
        </p:nvSpPr>
        <p:spPr>
          <a:xfrm>
            <a:off x="461542" y="4683713"/>
            <a:ext cx="389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4">
            <a:extLst>
              <a:ext uri="{FF2B5EF4-FFF2-40B4-BE49-F238E27FC236}">
                <a16:creationId xmlns:a16="http://schemas.microsoft.com/office/drawing/2014/main" id="{889A47AE-48FB-4203-B806-83D612BC203D}"/>
              </a:ext>
            </a:extLst>
          </p:cNvPr>
          <p:cNvSpPr txBox="1"/>
          <p:nvPr/>
        </p:nvSpPr>
        <p:spPr>
          <a:xfrm>
            <a:off x="4881436" y="468371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631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15</Words>
  <Application>Microsoft Office PowerPoint</Application>
  <PresentationFormat>全屏显示(4:3)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  <Company/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