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49" autoAdjust="0"/>
  </p:normalViewPr>
  <p:slideViewPr>
    <p:cSldViewPr snapToGrid="0">
      <p:cViewPr varScale="1">
        <p:scale>
          <a:sx n="65" d="100"/>
          <a:sy n="65" d="100"/>
        </p:scale>
        <p:origin x="15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notesMaster" Target="notesMasters/notesMaster1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926325-1D18-4A96-9546-95DC28D17BE7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1B764-F433-48F6-9B2A-95C403FA71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415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1B764-F433-48F6-9B2A-95C403FA71D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454283"/>
      </p:ext>
    </p:extLst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EC87-4289-4A02-B1D6-9D1D221FA8FE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60B37-8A3E-48BB-8272-77747C6349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976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EC87-4289-4A02-B1D6-9D1D221FA8FE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60B37-8A3E-48BB-8272-77747C6349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580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EC87-4289-4A02-B1D6-9D1D221FA8FE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60B37-8A3E-48BB-8272-77747C6349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509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EC87-4289-4A02-B1D6-9D1D221FA8FE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60B37-8A3E-48BB-8272-77747C6349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999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EC87-4289-4A02-B1D6-9D1D221FA8FE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60B37-8A3E-48BB-8272-77747C6349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88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EC87-4289-4A02-B1D6-9D1D221FA8FE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60B37-8A3E-48BB-8272-77747C6349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31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EC87-4289-4A02-B1D6-9D1D221FA8FE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60B37-8A3E-48BB-8272-77747C6349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69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EC87-4289-4A02-B1D6-9D1D221FA8FE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60B37-8A3E-48BB-8272-77747C6349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942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EC87-4289-4A02-B1D6-9D1D221FA8FE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60B37-8A3E-48BB-8272-77747C6349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19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EC87-4289-4A02-B1D6-9D1D221FA8FE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60B37-8A3E-48BB-8272-77747C6349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889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EC87-4289-4A02-B1D6-9D1D221FA8FE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60B37-8A3E-48BB-8272-77747C6349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671960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2EC87-4289-4A02-B1D6-9D1D221FA8FE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60B37-8A3E-48BB-8272-77747C6349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22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notesSlide" Target="../notesSlides/notesSlide1.xml"/>
   <Relationship Id="rId3" Type="http://schemas.openxmlformats.org/officeDocument/2006/relationships/image" Target="../media/image1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7FC1154-E56D-47B1-B655-AC21A1A04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670" y="1548850"/>
            <a:ext cx="5260511" cy="4215099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ED5B817-CEE1-4496-8E26-EFDFBE3D45C9}"/>
              </a:ext>
            </a:extLst>
          </p:cNvPr>
          <p:cNvCxnSpPr>
            <a:cxnSpLocks/>
          </p:cNvCxnSpPr>
          <p:nvPr/>
        </p:nvCxnSpPr>
        <p:spPr>
          <a:xfrm flipV="1">
            <a:off x="3588138" y="1981480"/>
            <a:ext cx="0" cy="599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72927B72-0321-41EA-88B6-40A6F576527E}"/>
              </a:ext>
            </a:extLst>
          </p:cNvPr>
          <p:cNvCxnSpPr>
            <a:cxnSpLocks/>
          </p:cNvCxnSpPr>
          <p:nvPr/>
        </p:nvCxnSpPr>
        <p:spPr>
          <a:xfrm flipV="1">
            <a:off x="3588138" y="1981479"/>
            <a:ext cx="198926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10479E64-BC04-43A6-8003-A605D945D931}"/>
              </a:ext>
            </a:extLst>
          </p:cNvPr>
          <p:cNvCxnSpPr>
            <a:cxnSpLocks/>
          </p:cNvCxnSpPr>
          <p:nvPr/>
        </p:nvCxnSpPr>
        <p:spPr>
          <a:xfrm>
            <a:off x="5577398" y="1984465"/>
            <a:ext cx="0" cy="1688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7">
            <a:extLst>
              <a:ext uri="{FF2B5EF4-FFF2-40B4-BE49-F238E27FC236}">
                <a16:creationId xmlns:a16="http://schemas.microsoft.com/office/drawing/2014/main" id="{3BB55EDD-F45F-4873-983D-14B4C586A80B}"/>
              </a:ext>
            </a:extLst>
          </p:cNvPr>
          <p:cNvSpPr txBox="1"/>
          <p:nvPr/>
        </p:nvSpPr>
        <p:spPr>
          <a:xfrm>
            <a:off x="4407563" y="1642925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D416F2E-778C-4148-9807-3DF5C3F32E22}"/>
              </a:ext>
            </a:extLst>
          </p:cNvPr>
          <p:cNvSpPr txBox="1"/>
          <p:nvPr/>
        </p:nvSpPr>
        <p:spPr>
          <a:xfrm>
            <a:off x="5695385" y="863218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</a:p>
        </p:txBody>
      </p:sp>
    </p:spTree>
    <p:extLst>
      <p:ext uri="{BB962C8B-B14F-4D97-AF65-F5344CB8AC3E}">
        <p14:creationId xmlns:p14="http://schemas.microsoft.com/office/powerpoint/2010/main" val="6037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1334</TotalTime>
  <Words>4</Words>
  <Application>Microsoft Office PowerPoint</Application>
  <PresentationFormat>全屏显示(4:3)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  <Company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