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F9FC-2C97-4785-81C7-4ADBFEF1EEB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53027-84BA-4B54-935B-AC574EF56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607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F9FC-2C97-4785-81C7-4ADBFEF1EEB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53027-84BA-4B54-935B-AC574EF56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443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F9FC-2C97-4785-81C7-4ADBFEF1EEB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53027-84BA-4B54-935B-AC574EF56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092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F9FC-2C97-4785-81C7-4ADBFEF1EEB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53027-84BA-4B54-935B-AC574EF56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1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F9FC-2C97-4785-81C7-4ADBFEF1EEB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53027-84BA-4B54-935B-AC574EF56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279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F9FC-2C97-4785-81C7-4ADBFEF1EEB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53027-84BA-4B54-935B-AC574EF56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052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F9FC-2C97-4785-81C7-4ADBFEF1EEB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53027-84BA-4B54-935B-AC574EF56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273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F9FC-2C97-4785-81C7-4ADBFEF1EEB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53027-84BA-4B54-935B-AC574EF56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497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F9FC-2C97-4785-81C7-4ADBFEF1EEB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53027-84BA-4B54-935B-AC574EF56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791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F9FC-2C97-4785-81C7-4ADBFEF1EEB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53027-84BA-4B54-935B-AC574EF56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088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EF9FC-2C97-4785-81C7-4ADBFEF1EEB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53027-84BA-4B54-935B-AC574EF56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379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EF9FC-2C97-4785-81C7-4ADBFEF1EEB6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53027-84BA-4B54-935B-AC574EF560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668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43608" y="5949280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study site and sampling scheme used for this study.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(A)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aerial view of the study showing the two transects (T140 and T210) at the study site at Fox Hill in West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Pingelly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Western Australia;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photographs looking upslope on T140 and downslope on T210; and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diagram demonstrating the sampling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point locations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two main transects T140 and T210.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0"/>
            <a:ext cx="4315968" cy="599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622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35696" y="5949280"/>
            <a:ext cx="48242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Heatmaps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soil pH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EC, and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 across each of the transects at Fox Hill;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(D)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indicates the orientation of the pH kriging plot in relation to the landscape.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7" y="156090"/>
            <a:ext cx="4933820" cy="5793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5787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052737"/>
            <a:ext cx="6480000" cy="4127351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187622" y="5299978"/>
            <a:ext cx="64800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S3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Principal coordinate analysis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PCoA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plot based on unweighted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UniFrac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distances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indicating differences in the bacterial composition of soil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communities collected from different sampling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locations.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572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797" y="116632"/>
            <a:ext cx="7289774" cy="5751237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705797" y="5867869"/>
            <a:ext cx="72897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S4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Families with significantly higher mean relative abundances in the upper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(A, B)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bottom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plateau 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 - F)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sections of T140.</a:t>
            </a:r>
          </a:p>
        </p:txBody>
      </p:sp>
    </p:spTree>
    <p:extLst>
      <p:ext uri="{BB962C8B-B14F-4D97-AF65-F5344CB8AC3E}">
        <p14:creationId xmlns:p14="http://schemas.microsoft.com/office/powerpoint/2010/main" val="1745437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720" y="1320244"/>
            <a:ext cx="7167724" cy="2562239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259632" y="3933056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S5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PICRUSt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-predicted Kyoto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Encyclopedia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Genes and Genomes</a:t>
            </a:r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(KEGG)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orthologies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positively associated with soil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pH: 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nitrous-oxide reductase and (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nitrous oxidase accessory protein.</a:t>
            </a:r>
            <a:endParaRPr lang="en-GB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1978" y="1052736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32040" y="1052736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B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3939187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220</Words>
  <Application>Microsoft Office PowerPoint</Application>
  <PresentationFormat>On-screen Show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Flora O'Brien</dc:creator>
  <cp:lastModifiedBy>Flora O'Brien</cp:lastModifiedBy>
  <cp:revision>6</cp:revision>
  <dcterms:created xsi:type="dcterms:W3CDTF">2019-05-29T01:04:34Z</dcterms:created>
  <dcterms:modified xsi:type="dcterms:W3CDTF">2019-06-19T15:05:14Z</dcterms:modified>
</cp:coreProperties>
</file>