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94660"/>
  </p:normalViewPr>
  <p:slideViewPr>
    <p:cSldViewPr snapToGrid="0">
      <p:cViewPr varScale="1">
        <p:scale>
          <a:sx n="71" d="100"/>
          <a:sy n="71" d="100"/>
        </p:scale>
        <p:origin x="9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00A7D-D68E-42DF-97F0-3133797AE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B1F130-1012-4F2D-93C2-29A3FFDD4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5ACD-F4FE-4DD1-9A22-D33489E5A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3005D-272B-4856-BE8E-FA29E97C7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FE930-C8B7-426D-9BEE-423939470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231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DBE95-8D4A-4CFA-9574-19618A409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DFE8D4-9BEB-41F4-AF32-71DCAFC15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164C4-A243-40F4-9399-89A5F58FE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6C25E-3AF4-4A0A-9A4C-BA75B868D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967E2-5E69-46DB-A847-49A99EA3D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825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A7C987-8C1A-4829-A320-A0B271103A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1C184-3803-466C-A110-A359C9F6CE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E5801-2D7E-4506-B18D-5D81967C4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15BC3-7514-450A-A8F0-1F61FB2EA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0DBB3-DD7E-46AD-8E88-8B2199DCC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88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02CB1-323F-4DBE-A0BB-A8630C741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977AE-A69C-4313-A194-FD96AD8A6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11392-630B-44AA-8092-0BD06FBCA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3F9A5-1256-4032-9020-B25B5C546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01FAA-40B0-447A-8C94-AFD294B85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6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7ECC2-E4F2-4E7A-86D3-26D3E5565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39B8F-782D-49C8-B6A1-A71C0867D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35EB3-5366-45D1-BF25-7C172714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FF728-BFF1-4548-94BC-5205E49D0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CAAA9-88B7-4D9E-9DC7-2491F68B8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96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330F2-9F27-4678-AB4E-BA357CDFE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5B279-B8DA-4219-9DEC-13F8EF68BE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E4BC0-C015-4099-801F-A250C6096B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E51DEF-0D0D-4688-8E0A-89A224A05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0B2F6-4E7A-4741-BE89-E54375C9C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877D1F-2EBD-468E-B2EA-CBB64C312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46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26EB9-400F-43C2-BE71-74D674027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3EB85-4118-4666-A104-7CA001039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95308A-7CFC-451D-9F11-BD5A38A23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7FDCBF-C90C-4ACF-886E-F4853097E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2A3FE0-7D7C-4E19-9998-5EE2462662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F7F20E-5313-4594-8939-3C9BEE299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B21860-C0B0-4281-80E4-C09B4B352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44C333-C96E-4084-8D15-2620D196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54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93856-8F04-4134-A6E6-4BF2D0E97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D2E037-D573-44BC-9ACE-F80C49096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F98F53-A4E4-4F7E-9673-607273E1D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D6F2E7-CEE1-45A7-BA37-EB22888BD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2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604A08-1E5F-4DB5-B14A-BD64EB579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3005EB-CA7C-4AD6-B073-ADB871158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1237D3-0FD9-493C-8D9A-F0D6AC55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422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2C27F-D749-4A72-87F6-CBDCACDA9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79A60-C395-4484-8CE0-6032CD003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3C2E6A-D734-4F0B-A898-BEEE298A16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7221BD-ECB4-42DD-8078-2BE7C6544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ECEE89-F204-47AA-92E4-1CAB1831B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29FC61-7761-4DB1-8056-5195A6B22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0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D323B-2D54-4E70-A462-551CDAF44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FFED32-D754-4612-889F-0D9EAF0E02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89C4A-7F56-4E4E-B851-C664B0270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1FC91-7E15-4BB2-89DF-0642E2538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31A20-76A7-475E-A2D3-36607156B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1D643-EEB0-4B75-97BE-35D2423D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2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CDF68E-F43F-4914-9CF6-D008D3028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912752-8635-4A04-AC8A-B0478A465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85734-A14E-4632-AC21-FD27DEA6C0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465B7-C042-4511-A5E9-7455FD812169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D4489-329D-4046-AD40-3E1E98590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7D922-A4B8-413D-9539-74618B9EB3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838C-D0CF-4AE3-9F99-298198DF3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68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2F7F7D-FFB8-4785-A610-25644A76C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680000">
            <a:off x="3238898" y="383680"/>
            <a:ext cx="5496143" cy="632577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8C7251-FFE0-4E23-8DF1-F5BA39C6B597}"/>
              </a:ext>
            </a:extLst>
          </p:cNvPr>
          <p:cNvSpPr/>
          <p:nvPr/>
        </p:nvSpPr>
        <p:spPr>
          <a:xfrm>
            <a:off x="3370729" y="5934635"/>
            <a:ext cx="2850777" cy="8688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7C8E1C-1F67-4981-9B93-DA11BAF4A249}"/>
              </a:ext>
            </a:extLst>
          </p:cNvPr>
          <p:cNvSpPr/>
          <p:nvPr/>
        </p:nvSpPr>
        <p:spPr>
          <a:xfrm>
            <a:off x="4276164" y="289700"/>
            <a:ext cx="3361765" cy="8688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E4A85A-AE93-4A49-8697-B4F52BE012D1}"/>
              </a:ext>
            </a:extLst>
          </p:cNvPr>
          <p:cNvSpPr/>
          <p:nvPr/>
        </p:nvSpPr>
        <p:spPr>
          <a:xfrm rot="18730821">
            <a:off x="2956813" y="809994"/>
            <a:ext cx="1125844" cy="5702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1EA25A-ACD4-45EA-900D-B219B9468265}"/>
              </a:ext>
            </a:extLst>
          </p:cNvPr>
          <p:cNvSpPr/>
          <p:nvPr/>
        </p:nvSpPr>
        <p:spPr>
          <a:xfrm rot="5400000">
            <a:off x="1265285" y="3217041"/>
            <a:ext cx="4228788" cy="5199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24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Kozak, Christine (NIH/NIAID) [E]</dc:creator>
  <cp:lastModifiedBy>Kozak, Christine (NIH/NIAID) [E]</cp:lastModifiedBy>
  <cp:revision>1</cp:revision>
  <dcterms:created xsi:type="dcterms:W3CDTF">2019-06-19T15:16:17Z</dcterms:created>
  <dcterms:modified xsi:type="dcterms:W3CDTF">2019-06-19T15:22:34Z</dcterms:modified>
</cp:coreProperties>
</file>