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2" r:id="rId2"/>
  </p:sldIdLst>
  <p:sldSz cx="12192000" cy="7772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CC"/>
    <a:srgbClr val="FF9900"/>
    <a:srgbClr val="91C46E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192" autoAdjust="0"/>
  </p:normalViewPr>
  <p:slideViewPr>
    <p:cSldViewPr snapToGrid="0">
      <p:cViewPr varScale="1">
        <p:scale>
          <a:sx n="78" d="100"/>
          <a:sy n="78" d="100"/>
        </p:scale>
        <p:origin x="86" y="101"/>
      </p:cViewPr>
      <p:guideLst>
        <p:guide orient="horz" pos="2448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372" cy="465775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1"/>
            <a:ext cx="3038372" cy="465775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276A7AE0-10BA-480A-AF1E-7D0C7F1C24F0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6163" y="1162050"/>
            <a:ext cx="49180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50" tIns="45825" rIns="91650" bIns="458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338"/>
            <a:ext cx="5608320" cy="3661015"/>
          </a:xfrm>
          <a:prstGeom prst="rect">
            <a:avLst/>
          </a:prstGeom>
        </p:spPr>
        <p:txBody>
          <a:bodyPr vert="horz" lIns="91650" tIns="45825" rIns="91650" bIns="4582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28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30628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609B6CEF-CD41-4DEA-83B6-6CD2FCED6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0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B6CEF-CD41-4DEA-83B6-6CD2FCED63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8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72011"/>
            <a:ext cx="9144000" cy="27059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82310"/>
            <a:ext cx="9144000" cy="18765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7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3808"/>
            <a:ext cx="2628900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3808"/>
            <a:ext cx="7734300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4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4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937704"/>
            <a:ext cx="10515600" cy="32331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01392"/>
            <a:ext cx="10515600" cy="17002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2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69042"/>
            <a:ext cx="518160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069042"/>
            <a:ext cx="518160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2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13809"/>
            <a:ext cx="1051560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905318"/>
            <a:ext cx="5157787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839085"/>
            <a:ext cx="5157787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905318"/>
            <a:ext cx="5183188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839085"/>
            <a:ext cx="5183188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82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9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7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119082"/>
            <a:ext cx="6172200" cy="55234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18160"/>
            <a:ext cx="3932237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119082"/>
            <a:ext cx="6172200" cy="552344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331720"/>
            <a:ext cx="3932237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8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13809"/>
            <a:ext cx="1051560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69042"/>
            <a:ext cx="1051560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203864"/>
            <a:ext cx="27432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37F2C-C94D-4EA5-9E31-55716300F426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203864"/>
            <a:ext cx="41148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203864"/>
            <a:ext cx="27432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99555-D812-4406-BB2A-4C3F062CF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9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75B1780-12BF-496E-ABEE-1246692263BE}"/>
              </a:ext>
            </a:extLst>
          </p:cNvPr>
          <p:cNvCxnSpPr>
            <a:cxnSpLocks/>
          </p:cNvCxnSpPr>
          <p:nvPr/>
        </p:nvCxnSpPr>
        <p:spPr>
          <a:xfrm>
            <a:off x="1733490" y="3054614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>
            <a:extLst>
              <a:ext uri="{FF2B5EF4-FFF2-40B4-BE49-F238E27FC236}">
                <a16:creationId xmlns:a16="http://schemas.microsoft.com/office/drawing/2014/main" id="{96C75504-3EEC-418A-8928-6FC6EE3A722E}"/>
              </a:ext>
            </a:extLst>
          </p:cNvPr>
          <p:cNvSpPr/>
          <p:nvPr/>
        </p:nvSpPr>
        <p:spPr>
          <a:xfrm>
            <a:off x="2327255" y="2063402"/>
            <a:ext cx="100584" cy="603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A7A273C4-1100-4D81-980D-A11A0F2B61CC}"/>
              </a:ext>
            </a:extLst>
          </p:cNvPr>
          <p:cNvSpPr/>
          <p:nvPr/>
        </p:nvSpPr>
        <p:spPr>
          <a:xfrm>
            <a:off x="2175438" y="2063402"/>
            <a:ext cx="100584" cy="603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F2E061D-D32A-46F6-A9BD-2DB1CB5F304C}"/>
              </a:ext>
            </a:extLst>
          </p:cNvPr>
          <p:cNvSpPr/>
          <p:nvPr/>
        </p:nvSpPr>
        <p:spPr>
          <a:xfrm>
            <a:off x="2489094" y="2063402"/>
            <a:ext cx="100584" cy="603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96150370-3710-43DA-A481-07DAEDC60FBD}"/>
              </a:ext>
            </a:extLst>
          </p:cNvPr>
          <p:cNvSpPr/>
          <p:nvPr/>
        </p:nvSpPr>
        <p:spPr>
          <a:xfrm>
            <a:off x="2676422" y="2063402"/>
            <a:ext cx="100584" cy="603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5FEA295C-52DD-406E-B87A-938B3567F6B7}"/>
              </a:ext>
            </a:extLst>
          </p:cNvPr>
          <p:cNvSpPr/>
          <p:nvPr/>
        </p:nvSpPr>
        <p:spPr>
          <a:xfrm>
            <a:off x="3402480" y="2063402"/>
            <a:ext cx="100584" cy="603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9838BB8D-874F-4588-9B6B-3C96D397452A}"/>
              </a:ext>
            </a:extLst>
          </p:cNvPr>
          <p:cNvSpPr/>
          <p:nvPr/>
        </p:nvSpPr>
        <p:spPr>
          <a:xfrm>
            <a:off x="10057646" y="3152992"/>
            <a:ext cx="548640" cy="645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99D37598-B1BA-4DD3-8C9B-3694E538D4D4}"/>
              </a:ext>
            </a:extLst>
          </p:cNvPr>
          <p:cNvCxnSpPr>
            <a:cxnSpLocks/>
          </p:cNvCxnSpPr>
          <p:nvPr/>
        </p:nvCxnSpPr>
        <p:spPr>
          <a:xfrm>
            <a:off x="1733490" y="4427553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933966" y="1140922"/>
            <a:ext cx="2140095" cy="8282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620893" y="1185216"/>
            <a:ext cx="1877491" cy="53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13389" y="1190424"/>
            <a:ext cx="3681889" cy="96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9675" y="913963"/>
            <a:ext cx="931646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dirty="0">
                <a:latin typeface="Arial" panose="020B0604020202020204" pitchFamily="34" charset="0"/>
                <a:cs typeface="Arial" pitchFamily="34" charset="0"/>
              </a:rPr>
              <a:t>U3  R U5 </a:t>
            </a:r>
          </a:p>
        </p:txBody>
      </p:sp>
      <p:sp>
        <p:nvSpPr>
          <p:cNvPr id="9" name="Rectangle 8"/>
          <p:cNvSpPr/>
          <p:nvPr/>
        </p:nvSpPr>
        <p:spPr>
          <a:xfrm>
            <a:off x="2119333" y="1108303"/>
            <a:ext cx="141161" cy="133875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2204030" y="1108303"/>
            <a:ext cx="84694" cy="133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22540" y="913960"/>
            <a:ext cx="846125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dirty="0">
                <a:latin typeface="Arial" panose="020B0604020202020204" pitchFamily="34" charset="0"/>
                <a:cs typeface="Arial" pitchFamily="34" charset="0"/>
              </a:rPr>
              <a:t>   U3  R U5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09326" y="854639"/>
            <a:ext cx="752111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i="1" dirty="0">
                <a:latin typeface="Arial" panose="020B0604020202020204" pitchFamily="34" charset="0"/>
                <a:cs typeface="Arial" panose="020B0604020202020204" pitchFamily="34" charset="0"/>
              </a:rPr>
              <a:t>gag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86931" y="866491"/>
            <a:ext cx="846126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pol</a:t>
            </a:r>
            <a:endParaRPr lang="en-US" sz="1412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74261" y="853142"/>
            <a:ext cx="846126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i="1" dirty="0" err="1">
                <a:latin typeface="Arial" panose="020B0604020202020204" pitchFamily="34" charset="0"/>
                <a:cs typeface="Arial" panose="020B0604020202020204" pitchFamily="34" charset="0"/>
              </a:rPr>
              <a:t>env</a:t>
            </a:r>
            <a:endParaRPr lang="en-US" sz="1412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287359" y="1185747"/>
            <a:ext cx="338780" cy="6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090359" y="1148199"/>
            <a:ext cx="169390" cy="93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0204343" y="1096497"/>
            <a:ext cx="322729" cy="13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523850" y="1095481"/>
            <a:ext cx="84699" cy="133875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735950" y="1184865"/>
            <a:ext cx="178499" cy="17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794886" y="805073"/>
            <a:ext cx="9117106" cy="10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884893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873241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26648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03352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861594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15000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838296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029041" y="503644"/>
            <a:ext cx="442675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35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72903" y="520723"/>
            <a:ext cx="8527165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latin typeface="Arial" panose="020B0604020202020204" pitchFamily="34" charset="0"/>
                <a:cs typeface="Arial" panose="020B0604020202020204" pitchFamily="34" charset="0"/>
              </a:rPr>
              <a:t>1                         2                         3                        4                         5                         6                         7                         8                        9</a:t>
            </a: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4319363" y="1184865"/>
            <a:ext cx="178499" cy="17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9990870" y="1144181"/>
            <a:ext cx="178499" cy="17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827919" y="1593957"/>
            <a:ext cx="787347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C57BL/6J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919" y="1230372"/>
            <a:ext cx="679340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Emvs</a:t>
            </a:r>
            <a:endParaRPr lang="en-US" sz="1412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7D9F702E-414D-47AC-8DFD-7A43658EC1C2}"/>
              </a:ext>
            </a:extLst>
          </p:cNvPr>
          <p:cNvSpPr txBox="1"/>
          <p:nvPr/>
        </p:nvSpPr>
        <p:spPr>
          <a:xfrm>
            <a:off x="827926" y="4718219"/>
            <a:ext cx="701526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Xmvs</a:t>
            </a:r>
            <a:endParaRPr lang="en-US" sz="1412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B4665E4-BF30-4D14-98D6-5A8FB6DBDA56}"/>
              </a:ext>
            </a:extLst>
          </p:cNvPr>
          <p:cNvSpPr/>
          <p:nvPr/>
        </p:nvSpPr>
        <p:spPr>
          <a:xfrm>
            <a:off x="1796467" y="1108303"/>
            <a:ext cx="322729" cy="13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41B18BB-F188-45CA-A81C-20F9DB5F409D}"/>
              </a:ext>
            </a:extLst>
          </p:cNvPr>
          <p:cNvSpPr/>
          <p:nvPr/>
        </p:nvSpPr>
        <p:spPr>
          <a:xfrm flipH="1">
            <a:off x="10613493" y="1094778"/>
            <a:ext cx="84694" cy="133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F407D44-4D1A-4646-BB8F-D060CB40F03F}"/>
              </a:ext>
            </a:extLst>
          </p:cNvPr>
          <p:cNvCxnSpPr/>
          <p:nvPr/>
        </p:nvCxnSpPr>
        <p:spPr>
          <a:xfrm>
            <a:off x="10890837" y="718670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34799EE-64AF-43F8-8B05-39D1B5AA8920}"/>
              </a:ext>
            </a:extLst>
          </p:cNvPr>
          <p:cNvCxnSpPr/>
          <p:nvPr/>
        </p:nvCxnSpPr>
        <p:spPr>
          <a:xfrm>
            <a:off x="6830456" y="724086"/>
            <a:ext cx="0" cy="134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ectangle 239">
            <a:extLst>
              <a:ext uri="{FF2B5EF4-FFF2-40B4-BE49-F238E27FC236}">
                <a16:creationId xmlns:a16="http://schemas.microsoft.com/office/drawing/2014/main" id="{B67706FC-F31F-4E9E-A875-9BF035116E05}"/>
              </a:ext>
            </a:extLst>
          </p:cNvPr>
          <p:cNvSpPr/>
          <p:nvPr/>
        </p:nvSpPr>
        <p:spPr>
          <a:xfrm>
            <a:off x="1807700" y="5151120"/>
            <a:ext cx="8875475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C289B94-1C1B-4A0C-B026-AAE08E78BEBD}"/>
              </a:ext>
            </a:extLst>
          </p:cNvPr>
          <p:cNvSpPr txBox="1"/>
          <p:nvPr/>
        </p:nvSpPr>
        <p:spPr>
          <a:xfrm>
            <a:off x="827920" y="5428715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AKR/J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21C6BCA-B473-4287-A1A4-3E5DD9441D8F}"/>
              </a:ext>
            </a:extLst>
          </p:cNvPr>
          <p:cNvSpPr txBox="1"/>
          <p:nvPr/>
        </p:nvSpPr>
        <p:spPr>
          <a:xfrm>
            <a:off x="827920" y="5810063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BALB/</a:t>
            </a:r>
            <a:r>
              <a:rPr lang="en-US" sz="971" b="1" dirty="0" err="1">
                <a:latin typeface="Arial" panose="020B0604020202020204" pitchFamily="34" charset="0"/>
                <a:cs typeface="Arial" panose="020B0604020202020204" pitchFamily="34" charset="0"/>
              </a:rPr>
              <a:t>cJ</a:t>
            </a:r>
            <a:endParaRPr lang="en-US" sz="97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CB4FAB5-A1D9-43AB-8D73-3808851300DB}"/>
              </a:ext>
            </a:extLst>
          </p:cNvPr>
          <p:cNvSpPr txBox="1"/>
          <p:nvPr/>
        </p:nvSpPr>
        <p:spPr>
          <a:xfrm>
            <a:off x="827920" y="6185551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CBA/J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F85DAA7-8F35-4792-912C-9C29CBE7A71F}"/>
              </a:ext>
            </a:extLst>
          </p:cNvPr>
          <p:cNvSpPr txBox="1"/>
          <p:nvPr/>
        </p:nvSpPr>
        <p:spPr>
          <a:xfrm>
            <a:off x="827920" y="6600419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DBA/2J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10B1EBA-292F-4E82-ADFC-C90FDF8DD49F}"/>
              </a:ext>
            </a:extLst>
          </p:cNvPr>
          <p:cNvCxnSpPr>
            <a:cxnSpLocks/>
          </p:cNvCxnSpPr>
          <p:nvPr/>
        </p:nvCxnSpPr>
        <p:spPr>
          <a:xfrm>
            <a:off x="1815849" y="5544130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3978525-685E-455E-985D-7BF6161F126A}"/>
              </a:ext>
            </a:extLst>
          </p:cNvPr>
          <p:cNvSpPr/>
          <p:nvPr/>
        </p:nvSpPr>
        <p:spPr>
          <a:xfrm>
            <a:off x="1790462" y="5906730"/>
            <a:ext cx="48409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E838C50-8249-471C-8941-7E47439A1739}"/>
              </a:ext>
            </a:extLst>
          </p:cNvPr>
          <p:cNvCxnSpPr>
            <a:cxnSpLocks/>
          </p:cNvCxnSpPr>
          <p:nvPr/>
        </p:nvCxnSpPr>
        <p:spPr>
          <a:xfrm>
            <a:off x="1815849" y="5934698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15420C7C-398E-48B8-A6C6-5E517019B0B4}"/>
              </a:ext>
            </a:extLst>
          </p:cNvPr>
          <p:cNvCxnSpPr>
            <a:cxnSpLocks/>
          </p:cNvCxnSpPr>
          <p:nvPr/>
        </p:nvCxnSpPr>
        <p:spPr>
          <a:xfrm>
            <a:off x="1815849" y="6325266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E533DF0E-449A-41B3-9D58-ED750C9CC1A5}"/>
              </a:ext>
            </a:extLst>
          </p:cNvPr>
          <p:cNvCxnSpPr>
            <a:cxnSpLocks/>
          </p:cNvCxnSpPr>
          <p:nvPr/>
        </p:nvCxnSpPr>
        <p:spPr>
          <a:xfrm>
            <a:off x="1815849" y="6715834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602906E7-182A-4CC0-9580-7E6AC0423341}"/>
              </a:ext>
            </a:extLst>
          </p:cNvPr>
          <p:cNvSpPr/>
          <p:nvPr/>
        </p:nvSpPr>
        <p:spPr>
          <a:xfrm>
            <a:off x="3253959" y="5906730"/>
            <a:ext cx="1936376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C54280C-DA03-463B-847D-F74BC4B95F31}"/>
              </a:ext>
            </a:extLst>
          </p:cNvPr>
          <p:cNvSpPr/>
          <p:nvPr/>
        </p:nvSpPr>
        <p:spPr>
          <a:xfrm>
            <a:off x="6584087" y="5906730"/>
            <a:ext cx="968188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37A3AF22-C308-40F3-89C1-13F1350F16E0}"/>
              </a:ext>
            </a:extLst>
          </p:cNvPr>
          <p:cNvSpPr/>
          <p:nvPr/>
        </p:nvSpPr>
        <p:spPr>
          <a:xfrm>
            <a:off x="7900431" y="5906730"/>
            <a:ext cx="48409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E6116711-B212-49A9-82F1-DD8EF2550B5A}"/>
              </a:ext>
            </a:extLst>
          </p:cNvPr>
          <p:cNvSpPr/>
          <p:nvPr/>
        </p:nvSpPr>
        <p:spPr>
          <a:xfrm>
            <a:off x="10034888" y="5903260"/>
            <a:ext cx="645459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849BBE91-3B5D-4F92-A418-3607C0485D67}"/>
              </a:ext>
            </a:extLst>
          </p:cNvPr>
          <p:cNvSpPr/>
          <p:nvPr/>
        </p:nvSpPr>
        <p:spPr>
          <a:xfrm>
            <a:off x="7851001" y="6280997"/>
            <a:ext cx="48409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FF7409B8-E5F9-4487-ABEE-3B3933C7B628}"/>
              </a:ext>
            </a:extLst>
          </p:cNvPr>
          <p:cNvSpPr/>
          <p:nvPr/>
        </p:nvSpPr>
        <p:spPr>
          <a:xfrm>
            <a:off x="1790463" y="6282467"/>
            <a:ext cx="242047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A3F010E-E8FE-4683-86D4-CF63B02B13C6}"/>
              </a:ext>
            </a:extLst>
          </p:cNvPr>
          <p:cNvSpPr/>
          <p:nvPr/>
        </p:nvSpPr>
        <p:spPr>
          <a:xfrm>
            <a:off x="6502817" y="6677811"/>
            <a:ext cx="1008529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D9416707-7C10-4CCC-BD95-144480F1BF6D}"/>
              </a:ext>
            </a:extLst>
          </p:cNvPr>
          <p:cNvSpPr/>
          <p:nvPr/>
        </p:nvSpPr>
        <p:spPr>
          <a:xfrm>
            <a:off x="9426340" y="5517465"/>
            <a:ext cx="80682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858AA906-AC6A-4DB7-AB2A-0B6FED57652C}"/>
              </a:ext>
            </a:extLst>
          </p:cNvPr>
          <p:cNvSpPr/>
          <p:nvPr/>
        </p:nvSpPr>
        <p:spPr>
          <a:xfrm>
            <a:off x="6511138" y="6280997"/>
            <a:ext cx="1250576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C30AE9C6-9560-47C8-9037-C349224BECE9}"/>
              </a:ext>
            </a:extLst>
          </p:cNvPr>
          <p:cNvSpPr/>
          <p:nvPr/>
        </p:nvSpPr>
        <p:spPr>
          <a:xfrm>
            <a:off x="1796467" y="5513942"/>
            <a:ext cx="242047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37B6B379-8DA2-4356-9179-B95E838C3C07}"/>
              </a:ext>
            </a:extLst>
          </p:cNvPr>
          <p:cNvSpPr/>
          <p:nvPr/>
        </p:nvSpPr>
        <p:spPr>
          <a:xfrm>
            <a:off x="3138500" y="5503169"/>
            <a:ext cx="2783541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8637B370-658F-45D0-9940-1AC692BE3DC6}"/>
              </a:ext>
            </a:extLst>
          </p:cNvPr>
          <p:cNvSpPr/>
          <p:nvPr/>
        </p:nvSpPr>
        <p:spPr>
          <a:xfrm>
            <a:off x="3196676" y="6675905"/>
            <a:ext cx="1694329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4940DB40-AEF7-4A26-ADD5-163A24F0E6E3}"/>
              </a:ext>
            </a:extLst>
          </p:cNvPr>
          <p:cNvSpPr/>
          <p:nvPr/>
        </p:nvSpPr>
        <p:spPr>
          <a:xfrm>
            <a:off x="8125406" y="6677811"/>
            <a:ext cx="1597511" cy="603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A1D39FBF-1244-467F-AC8A-81B971E55A9C}"/>
              </a:ext>
            </a:extLst>
          </p:cNvPr>
          <p:cNvSpPr/>
          <p:nvPr/>
        </p:nvSpPr>
        <p:spPr>
          <a:xfrm>
            <a:off x="9723725" y="6677811"/>
            <a:ext cx="968188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9067655C-8441-47A6-8790-4275969D1ECC}"/>
              </a:ext>
            </a:extLst>
          </p:cNvPr>
          <p:cNvSpPr txBox="1"/>
          <p:nvPr/>
        </p:nvSpPr>
        <p:spPr>
          <a:xfrm>
            <a:off x="827920" y="1929556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A/J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7ACA8AF-3AD1-4634-B7A1-8379CD89CFCE}"/>
              </a:ext>
            </a:extLst>
          </p:cNvPr>
          <p:cNvSpPr txBox="1"/>
          <p:nvPr/>
        </p:nvSpPr>
        <p:spPr>
          <a:xfrm>
            <a:off x="827920" y="2265156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BALB/</a:t>
            </a:r>
            <a:r>
              <a:rPr lang="en-US" sz="971" b="1" dirty="0" err="1">
                <a:latin typeface="Arial" panose="020B0604020202020204" pitchFamily="34" charset="0"/>
                <a:cs typeface="Arial" panose="020B0604020202020204" pitchFamily="34" charset="0"/>
              </a:rPr>
              <a:t>cJ</a:t>
            </a:r>
            <a:endParaRPr lang="en-US" sz="97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1A27A8A8-7D87-42C3-90B7-88A389A83519}"/>
              </a:ext>
            </a:extLst>
          </p:cNvPr>
          <p:cNvSpPr txBox="1"/>
          <p:nvPr/>
        </p:nvSpPr>
        <p:spPr>
          <a:xfrm>
            <a:off x="827920" y="2600755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C3H/</a:t>
            </a:r>
            <a:r>
              <a:rPr lang="en-US" sz="971" b="1" dirty="0" err="1">
                <a:latin typeface="Arial" panose="020B0604020202020204" pitchFamily="34" charset="0"/>
                <a:cs typeface="Arial" panose="020B0604020202020204" pitchFamily="34" charset="0"/>
              </a:rPr>
              <a:t>HeJ</a:t>
            </a:r>
            <a:endParaRPr lang="en-US" sz="97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8C4DD4DA-4BC9-4776-BA9E-172169AB6112}"/>
              </a:ext>
            </a:extLst>
          </p:cNvPr>
          <p:cNvSpPr txBox="1"/>
          <p:nvPr/>
        </p:nvSpPr>
        <p:spPr>
          <a:xfrm>
            <a:off x="827920" y="2936355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CBA/J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21A041-A967-4BB5-A503-0CCBE87A55B6}"/>
              </a:ext>
            </a:extLst>
          </p:cNvPr>
          <p:cNvSpPr txBox="1"/>
          <p:nvPr/>
        </p:nvSpPr>
        <p:spPr>
          <a:xfrm>
            <a:off x="827920" y="327195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DBA/2J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260769B7-A233-49ED-A086-6C2EC1B4F378}"/>
              </a:ext>
            </a:extLst>
          </p:cNvPr>
          <p:cNvSpPr txBox="1"/>
          <p:nvPr/>
        </p:nvSpPr>
        <p:spPr>
          <a:xfrm>
            <a:off x="827920" y="3607553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LP/J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5F561DEB-4A27-4311-B8FD-B0A4EE9FFC7E}"/>
              </a:ext>
            </a:extLst>
          </p:cNvPr>
          <p:cNvSpPr txBox="1"/>
          <p:nvPr/>
        </p:nvSpPr>
        <p:spPr>
          <a:xfrm>
            <a:off x="827920" y="5077256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C30E0178-A58D-4920-9D87-15D9B3700DAE}"/>
              </a:ext>
            </a:extLst>
          </p:cNvPr>
          <p:cNvSpPr txBox="1"/>
          <p:nvPr/>
        </p:nvSpPr>
        <p:spPr>
          <a:xfrm>
            <a:off x="827918" y="3943153"/>
            <a:ext cx="904656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NOD/</a:t>
            </a:r>
            <a:r>
              <a:rPr lang="en-US" sz="971" b="1" dirty="0" err="1">
                <a:latin typeface="Arial" panose="020B0604020202020204" pitchFamily="34" charset="0"/>
                <a:cs typeface="Arial" panose="020B0604020202020204" pitchFamily="34" charset="0"/>
              </a:rPr>
              <a:t>ShiLtJ</a:t>
            </a:r>
            <a:endParaRPr lang="en-US" sz="97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76C2E631-E60A-4197-9FD6-6E50B791F0F9}"/>
              </a:ext>
            </a:extLst>
          </p:cNvPr>
          <p:cNvSpPr txBox="1"/>
          <p:nvPr/>
        </p:nvSpPr>
        <p:spPr>
          <a:xfrm>
            <a:off x="827920" y="427875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dirty="0">
                <a:latin typeface="Arial" panose="020B0604020202020204" pitchFamily="34" charset="0"/>
                <a:cs typeface="Arial" panose="020B0604020202020204" pitchFamily="34" charset="0"/>
              </a:rPr>
              <a:t>AKR/J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FB630D24-94F1-48CD-AC8B-633A7D79DF57}"/>
              </a:ext>
            </a:extLst>
          </p:cNvPr>
          <p:cNvSpPr txBox="1"/>
          <p:nvPr/>
        </p:nvSpPr>
        <p:spPr>
          <a:xfrm>
            <a:off x="10792787" y="1599351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Emv2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DC3C418F-2E91-4A80-8216-6F33D8553DF1}"/>
              </a:ext>
            </a:extLst>
          </p:cNvPr>
          <p:cNvSpPr txBox="1"/>
          <p:nvPr/>
        </p:nvSpPr>
        <p:spPr>
          <a:xfrm>
            <a:off x="10792787" y="1948243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9D199B8F-6EB3-4D6C-835B-1D4C5F44A1C8}"/>
              </a:ext>
            </a:extLst>
          </p:cNvPr>
          <p:cNvSpPr txBox="1"/>
          <p:nvPr/>
        </p:nvSpPr>
        <p:spPr>
          <a:xfrm>
            <a:off x="10792787" y="2297135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Emv1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2AF237DD-688C-4627-B9D3-DA201C714215}"/>
              </a:ext>
            </a:extLst>
          </p:cNvPr>
          <p:cNvSpPr txBox="1"/>
          <p:nvPr/>
        </p:nvSpPr>
        <p:spPr>
          <a:xfrm>
            <a:off x="10792787" y="2646027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Emv1</a:t>
            </a: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B063543D-C3F3-4112-8FA6-F8AEE2E728D0}"/>
              </a:ext>
            </a:extLst>
          </p:cNvPr>
          <p:cNvSpPr txBox="1"/>
          <p:nvPr/>
        </p:nvSpPr>
        <p:spPr>
          <a:xfrm>
            <a:off x="10770183" y="2902930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Emv1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19074F49-9B24-4D47-94BE-3CD3AFA9079A}"/>
              </a:ext>
            </a:extLst>
          </p:cNvPr>
          <p:cNvSpPr txBox="1"/>
          <p:nvPr/>
        </p:nvSpPr>
        <p:spPr>
          <a:xfrm>
            <a:off x="10769514" y="357316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Emv5</a:t>
            </a: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C31EE993-7642-416F-9364-D51CEACDCB60}"/>
              </a:ext>
            </a:extLst>
          </p:cNvPr>
          <p:cNvSpPr txBox="1"/>
          <p:nvPr/>
        </p:nvSpPr>
        <p:spPr>
          <a:xfrm>
            <a:off x="10792787" y="326490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Emv3</a:t>
            </a: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20F91A07-EE9B-45C1-BE81-205B368539BA}"/>
              </a:ext>
            </a:extLst>
          </p:cNvPr>
          <p:cNvSpPr txBox="1"/>
          <p:nvPr/>
        </p:nvSpPr>
        <p:spPr>
          <a:xfrm>
            <a:off x="10769504" y="3917506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Emv30</a:t>
            </a: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EC7420F8-FC8E-4F07-A4EF-AAE7A3AC03B6}"/>
              </a:ext>
            </a:extLst>
          </p:cNvPr>
          <p:cNvSpPr txBox="1"/>
          <p:nvPr/>
        </p:nvSpPr>
        <p:spPr>
          <a:xfrm>
            <a:off x="10769503" y="427875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Emv11</a:t>
            </a:r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2AE0A72F-7521-422C-BFF8-2DAEC4C0D097}"/>
              </a:ext>
            </a:extLst>
          </p:cNvPr>
          <p:cNvSpPr/>
          <p:nvPr/>
        </p:nvSpPr>
        <p:spPr>
          <a:xfrm>
            <a:off x="1733490" y="1683063"/>
            <a:ext cx="8875475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A634A418-2A46-4021-AD47-45FAFFEA8DC4}"/>
              </a:ext>
            </a:extLst>
          </p:cNvPr>
          <p:cNvSpPr txBox="1"/>
          <p:nvPr/>
        </p:nvSpPr>
        <p:spPr>
          <a:xfrm>
            <a:off x="10773292" y="5065891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Bxv1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3205D99F-84C5-4E0E-A2A3-26E40D256D9A}"/>
              </a:ext>
            </a:extLst>
          </p:cNvPr>
          <p:cNvSpPr txBox="1"/>
          <p:nvPr/>
        </p:nvSpPr>
        <p:spPr>
          <a:xfrm>
            <a:off x="10773292" y="5824457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Bxv1</a:t>
            </a:r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830E8C3D-1382-4D33-A351-2DCB24E6B616}"/>
              </a:ext>
            </a:extLst>
          </p:cNvPr>
          <p:cNvSpPr txBox="1"/>
          <p:nvPr/>
        </p:nvSpPr>
        <p:spPr>
          <a:xfrm>
            <a:off x="10773292" y="6203740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Bxv1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7A4962C2-1C4B-4D60-921E-CD6CAE8014F4}"/>
              </a:ext>
            </a:extLst>
          </p:cNvPr>
          <p:cNvSpPr txBox="1"/>
          <p:nvPr/>
        </p:nvSpPr>
        <p:spPr>
          <a:xfrm>
            <a:off x="10773292" y="544517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Bxv1</a:t>
            </a: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5D0368EB-7768-4094-8415-6C2F6046D8E9}"/>
              </a:ext>
            </a:extLst>
          </p:cNvPr>
          <p:cNvSpPr txBox="1"/>
          <p:nvPr/>
        </p:nvSpPr>
        <p:spPr>
          <a:xfrm>
            <a:off x="10773292" y="6583024"/>
            <a:ext cx="701533" cy="24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1" b="1" i="1" dirty="0">
                <a:latin typeface="Arial" panose="020B0604020202020204" pitchFamily="34" charset="0"/>
                <a:cs typeface="Arial" panose="020B0604020202020204" pitchFamily="34" charset="0"/>
              </a:rPr>
              <a:t>Bxv1</a:t>
            </a:r>
          </a:p>
        </p:txBody>
      </p:sp>
      <p:sp>
        <p:nvSpPr>
          <p:cNvPr id="38" name="Right Bracket 37">
            <a:extLst>
              <a:ext uri="{FF2B5EF4-FFF2-40B4-BE49-F238E27FC236}">
                <a16:creationId xmlns:a16="http://schemas.microsoft.com/office/drawing/2014/main" id="{C3435B8D-D3DA-4A80-89FD-2795D9846350}"/>
              </a:ext>
            </a:extLst>
          </p:cNvPr>
          <p:cNvSpPr/>
          <p:nvPr/>
        </p:nvSpPr>
        <p:spPr>
          <a:xfrm>
            <a:off x="11222023" y="1978633"/>
            <a:ext cx="45719" cy="1097183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338" name="Right Bracket 337">
            <a:extLst>
              <a:ext uri="{FF2B5EF4-FFF2-40B4-BE49-F238E27FC236}">
                <a16:creationId xmlns:a16="http://schemas.microsoft.com/office/drawing/2014/main" id="{BE431056-C645-46DF-9C61-247DC97AC3AF}"/>
              </a:ext>
            </a:extLst>
          </p:cNvPr>
          <p:cNvSpPr/>
          <p:nvPr/>
        </p:nvSpPr>
        <p:spPr>
          <a:xfrm>
            <a:off x="11179624" y="5105037"/>
            <a:ext cx="58454" cy="1692921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0BB4E0DD-BA94-4DBC-8B24-2F0D7D6AB892}"/>
              </a:ext>
            </a:extLst>
          </p:cNvPr>
          <p:cNvCxnSpPr>
            <a:cxnSpLocks/>
          </p:cNvCxnSpPr>
          <p:nvPr/>
        </p:nvCxnSpPr>
        <p:spPr>
          <a:xfrm>
            <a:off x="1733490" y="2066452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DACA5EB-2D12-4B6A-9E45-F15A027F71F2}"/>
              </a:ext>
            </a:extLst>
          </p:cNvPr>
          <p:cNvSpPr/>
          <p:nvPr/>
        </p:nvSpPr>
        <p:spPr>
          <a:xfrm>
            <a:off x="1815848" y="2025431"/>
            <a:ext cx="322729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A3F70E73-26C3-43A0-99A6-FD4B713D4444}"/>
              </a:ext>
            </a:extLst>
          </p:cNvPr>
          <p:cNvSpPr/>
          <p:nvPr/>
        </p:nvSpPr>
        <p:spPr>
          <a:xfrm>
            <a:off x="5146252" y="2026692"/>
            <a:ext cx="403412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1E82387-F4AF-4D45-91B6-7F153EADD1AD}"/>
              </a:ext>
            </a:extLst>
          </p:cNvPr>
          <p:cNvSpPr/>
          <p:nvPr/>
        </p:nvSpPr>
        <p:spPr>
          <a:xfrm>
            <a:off x="5705190" y="2030489"/>
            <a:ext cx="242047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E264D75-0C41-48F7-BD05-A87E0D7BBB02}"/>
              </a:ext>
            </a:extLst>
          </p:cNvPr>
          <p:cNvSpPr/>
          <p:nvPr/>
        </p:nvSpPr>
        <p:spPr>
          <a:xfrm>
            <a:off x="6316128" y="2028662"/>
            <a:ext cx="3872753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F41786B-9F93-49DE-8450-B9C3B7BEF832}"/>
              </a:ext>
            </a:extLst>
          </p:cNvPr>
          <p:cNvGrpSpPr/>
          <p:nvPr/>
        </p:nvGrpSpPr>
        <p:grpSpPr>
          <a:xfrm>
            <a:off x="1733490" y="2372070"/>
            <a:ext cx="8875059" cy="64667"/>
            <a:chOff x="1151821" y="2100371"/>
            <a:chExt cx="10058400" cy="73289"/>
          </a:xfrm>
        </p:grpSpPr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CF7D473E-0400-4182-866B-CB915FC5919D}"/>
                </a:ext>
              </a:extLst>
            </p:cNvPr>
            <p:cNvCxnSpPr>
              <a:cxnSpLocks/>
            </p:cNvCxnSpPr>
            <p:nvPr/>
          </p:nvCxnSpPr>
          <p:spPr>
            <a:xfrm>
              <a:off x="1151821" y="2133737"/>
              <a:ext cx="100584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03C0740C-F40B-480C-8FC5-A5894CBFAC98}"/>
                </a:ext>
              </a:extLst>
            </p:cNvPr>
            <p:cNvSpPr/>
            <p:nvPr/>
          </p:nvSpPr>
          <p:spPr>
            <a:xfrm>
              <a:off x="1769224" y="2105233"/>
              <a:ext cx="3108960" cy="6842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88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8293990F-2A2A-4D93-B508-24DF06979708}"/>
                </a:ext>
              </a:extLst>
            </p:cNvPr>
            <p:cNvSpPr/>
            <p:nvPr/>
          </p:nvSpPr>
          <p:spPr>
            <a:xfrm>
              <a:off x="6265361" y="2100371"/>
              <a:ext cx="4389120" cy="6842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88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E86582B7-DF07-4839-94B2-F0A106CAB54A}"/>
              </a:ext>
            </a:extLst>
          </p:cNvPr>
          <p:cNvGrpSpPr/>
          <p:nvPr/>
        </p:nvGrpSpPr>
        <p:grpSpPr>
          <a:xfrm>
            <a:off x="1718358" y="2693313"/>
            <a:ext cx="8890191" cy="65044"/>
            <a:chOff x="1134671" y="2428758"/>
            <a:chExt cx="10075550" cy="73717"/>
          </a:xfrm>
        </p:grpSpPr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D5EAEAA3-B733-41DF-BED3-CEAE444247FA}"/>
                </a:ext>
              </a:extLst>
            </p:cNvPr>
            <p:cNvCxnSpPr>
              <a:cxnSpLocks/>
            </p:cNvCxnSpPr>
            <p:nvPr/>
          </p:nvCxnSpPr>
          <p:spPr>
            <a:xfrm>
              <a:off x="1151821" y="2471737"/>
              <a:ext cx="100584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A5C2321-2A22-4B7A-8335-A6E2E2CE27D9}"/>
                </a:ext>
              </a:extLst>
            </p:cNvPr>
            <p:cNvSpPr/>
            <p:nvPr/>
          </p:nvSpPr>
          <p:spPr>
            <a:xfrm>
              <a:off x="1134671" y="2428758"/>
              <a:ext cx="4114800" cy="6842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88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F227EB63-06C2-4792-A0D1-1EC7A746CC80}"/>
                </a:ext>
              </a:extLst>
            </p:cNvPr>
            <p:cNvSpPr/>
            <p:nvPr/>
          </p:nvSpPr>
          <p:spPr>
            <a:xfrm>
              <a:off x="6193595" y="2434048"/>
              <a:ext cx="4663440" cy="6842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88"/>
            </a:p>
          </p:txBody>
        </p:sp>
      </p:grp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145261B7-368B-4219-AB11-BABAD08CF19A}"/>
              </a:ext>
            </a:extLst>
          </p:cNvPr>
          <p:cNvCxnSpPr>
            <a:cxnSpLocks/>
          </p:cNvCxnSpPr>
          <p:nvPr/>
        </p:nvCxnSpPr>
        <p:spPr>
          <a:xfrm>
            <a:off x="1733490" y="3385770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tangle 201">
            <a:extLst>
              <a:ext uri="{FF2B5EF4-FFF2-40B4-BE49-F238E27FC236}">
                <a16:creationId xmlns:a16="http://schemas.microsoft.com/office/drawing/2014/main" id="{EB343B18-19B8-4F45-9D4A-D2C005D23C66}"/>
              </a:ext>
            </a:extLst>
          </p:cNvPr>
          <p:cNvSpPr/>
          <p:nvPr/>
        </p:nvSpPr>
        <p:spPr>
          <a:xfrm>
            <a:off x="3412363" y="3357518"/>
            <a:ext cx="217842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F1C89870-25F3-40D1-8AD9-665895433C50}"/>
              </a:ext>
            </a:extLst>
          </p:cNvPr>
          <p:cNvSpPr/>
          <p:nvPr/>
        </p:nvSpPr>
        <p:spPr>
          <a:xfrm>
            <a:off x="5613545" y="3357518"/>
            <a:ext cx="161365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878B055C-AB4C-4142-825A-A5F73D5F395D}"/>
              </a:ext>
            </a:extLst>
          </p:cNvPr>
          <p:cNvSpPr/>
          <p:nvPr/>
        </p:nvSpPr>
        <p:spPr>
          <a:xfrm>
            <a:off x="6269442" y="3357518"/>
            <a:ext cx="3872753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8EA32CDC-9F28-4217-A8FF-845A349BBAD7}"/>
              </a:ext>
            </a:extLst>
          </p:cNvPr>
          <p:cNvCxnSpPr>
            <a:cxnSpLocks/>
          </p:cNvCxnSpPr>
          <p:nvPr/>
        </p:nvCxnSpPr>
        <p:spPr>
          <a:xfrm>
            <a:off x="1733490" y="3703678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169">
            <a:extLst>
              <a:ext uri="{FF2B5EF4-FFF2-40B4-BE49-F238E27FC236}">
                <a16:creationId xmlns:a16="http://schemas.microsoft.com/office/drawing/2014/main" id="{9D70284B-D575-49EC-8BE6-A5B534D45724}"/>
              </a:ext>
            </a:extLst>
          </p:cNvPr>
          <p:cNvSpPr/>
          <p:nvPr/>
        </p:nvSpPr>
        <p:spPr>
          <a:xfrm>
            <a:off x="2920509" y="3661246"/>
            <a:ext cx="2420471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1BCCC531-94E0-4E2F-8D62-22C9CC561192}"/>
              </a:ext>
            </a:extLst>
          </p:cNvPr>
          <p:cNvSpPr/>
          <p:nvPr/>
        </p:nvSpPr>
        <p:spPr>
          <a:xfrm>
            <a:off x="1726158" y="3666567"/>
            <a:ext cx="484094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259FF3F3-0928-4093-97C9-F846BC05FAB0}"/>
              </a:ext>
            </a:extLst>
          </p:cNvPr>
          <p:cNvSpPr/>
          <p:nvPr/>
        </p:nvSpPr>
        <p:spPr>
          <a:xfrm>
            <a:off x="5852999" y="3663930"/>
            <a:ext cx="242047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506B302-B273-44C0-8B5E-33DDFCFD9121}"/>
              </a:ext>
            </a:extLst>
          </p:cNvPr>
          <p:cNvSpPr/>
          <p:nvPr/>
        </p:nvSpPr>
        <p:spPr>
          <a:xfrm>
            <a:off x="6177083" y="3666567"/>
            <a:ext cx="4421393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E9ECD33E-3CE0-4DEE-91C8-35D2359073BA}"/>
              </a:ext>
            </a:extLst>
          </p:cNvPr>
          <p:cNvCxnSpPr>
            <a:cxnSpLocks/>
          </p:cNvCxnSpPr>
          <p:nvPr/>
        </p:nvCxnSpPr>
        <p:spPr>
          <a:xfrm>
            <a:off x="1733490" y="4054176"/>
            <a:ext cx="887505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41DE701-4F59-46EF-BBC7-E4FCAA4F75EC}"/>
              </a:ext>
            </a:extLst>
          </p:cNvPr>
          <p:cNvSpPr/>
          <p:nvPr/>
        </p:nvSpPr>
        <p:spPr>
          <a:xfrm>
            <a:off x="5561735" y="4026275"/>
            <a:ext cx="419548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C20AD2FA-7F5E-4CC4-B50E-8069A4A936E9}"/>
              </a:ext>
            </a:extLst>
          </p:cNvPr>
          <p:cNvSpPr/>
          <p:nvPr/>
        </p:nvSpPr>
        <p:spPr>
          <a:xfrm>
            <a:off x="1727764" y="4023201"/>
            <a:ext cx="161365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18E0AF9F-AE28-49D4-BE7A-8FFBAE4BE87F}"/>
              </a:ext>
            </a:extLst>
          </p:cNvPr>
          <p:cNvSpPr/>
          <p:nvPr/>
        </p:nvSpPr>
        <p:spPr>
          <a:xfrm>
            <a:off x="2108524" y="4026273"/>
            <a:ext cx="2985247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85BEB36-3867-469E-A15F-08ABE9D49327}"/>
              </a:ext>
            </a:extLst>
          </p:cNvPr>
          <p:cNvSpPr/>
          <p:nvPr/>
        </p:nvSpPr>
        <p:spPr>
          <a:xfrm>
            <a:off x="6142238" y="4031238"/>
            <a:ext cx="4034118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A4BF477-AAA2-4E5D-8CC9-4152A702158C}"/>
              </a:ext>
            </a:extLst>
          </p:cNvPr>
          <p:cNvSpPr/>
          <p:nvPr/>
        </p:nvSpPr>
        <p:spPr>
          <a:xfrm>
            <a:off x="1731664" y="4394170"/>
            <a:ext cx="161365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5F1C68D7-70A6-47AA-A7AB-4597BB3DFF04}"/>
              </a:ext>
            </a:extLst>
          </p:cNvPr>
          <p:cNvSpPr/>
          <p:nvPr/>
        </p:nvSpPr>
        <p:spPr>
          <a:xfrm>
            <a:off x="2176541" y="4391300"/>
            <a:ext cx="553376" cy="617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E5BA516-9617-4C52-BDFD-FDDAB2143690}"/>
              </a:ext>
            </a:extLst>
          </p:cNvPr>
          <p:cNvSpPr/>
          <p:nvPr/>
        </p:nvSpPr>
        <p:spPr>
          <a:xfrm>
            <a:off x="2906215" y="4390441"/>
            <a:ext cx="2259106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1E8BF9E0-CA88-4603-81E5-4A3A1D644406}"/>
              </a:ext>
            </a:extLst>
          </p:cNvPr>
          <p:cNvSpPr/>
          <p:nvPr/>
        </p:nvSpPr>
        <p:spPr>
          <a:xfrm>
            <a:off x="9655228" y="4388660"/>
            <a:ext cx="403412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D90E34F0-E0AC-4CF0-A0CE-FF7BB9C2D8B0}"/>
              </a:ext>
            </a:extLst>
          </p:cNvPr>
          <p:cNvSpPr/>
          <p:nvPr/>
        </p:nvSpPr>
        <p:spPr>
          <a:xfrm>
            <a:off x="10165308" y="4394170"/>
            <a:ext cx="403412" cy="603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A2796BB5-4244-4056-B80B-986243EB73AA}"/>
              </a:ext>
            </a:extLst>
          </p:cNvPr>
          <p:cNvSpPr/>
          <p:nvPr/>
        </p:nvSpPr>
        <p:spPr>
          <a:xfrm>
            <a:off x="1773349" y="3023546"/>
            <a:ext cx="1463040" cy="645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17F4845B-A474-4118-B13F-F096FCBAD3B0}"/>
              </a:ext>
            </a:extLst>
          </p:cNvPr>
          <p:cNvCxnSpPr>
            <a:cxnSpLocks/>
          </p:cNvCxnSpPr>
          <p:nvPr/>
        </p:nvCxnSpPr>
        <p:spPr>
          <a:xfrm>
            <a:off x="1754996" y="2887259"/>
            <a:ext cx="2491" cy="155448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B54760B-E2F9-4836-BD92-F889B72E81E2}"/>
              </a:ext>
            </a:extLst>
          </p:cNvPr>
          <p:cNvSpPr/>
          <p:nvPr/>
        </p:nvSpPr>
        <p:spPr>
          <a:xfrm>
            <a:off x="6411426" y="2850078"/>
            <a:ext cx="1097280" cy="645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59B2A58A-99FC-4295-972C-916DBB79B255}"/>
              </a:ext>
            </a:extLst>
          </p:cNvPr>
          <p:cNvCxnSpPr>
            <a:cxnSpLocks/>
          </p:cNvCxnSpPr>
          <p:nvPr/>
        </p:nvCxnSpPr>
        <p:spPr>
          <a:xfrm flipH="1">
            <a:off x="1749844" y="2877865"/>
            <a:ext cx="5110958" cy="10948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C4768BE8-BAEC-4167-B2D9-5F17A4D56AA9}"/>
              </a:ext>
            </a:extLst>
          </p:cNvPr>
          <p:cNvCxnSpPr>
            <a:cxnSpLocks/>
          </p:cNvCxnSpPr>
          <p:nvPr/>
        </p:nvCxnSpPr>
        <p:spPr>
          <a:xfrm flipH="1">
            <a:off x="1769297" y="3189489"/>
            <a:ext cx="8458200" cy="64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4BA047D7-A91A-49DD-A6A5-AE34B9E939DA}"/>
              </a:ext>
            </a:extLst>
          </p:cNvPr>
          <p:cNvCxnSpPr>
            <a:cxnSpLocks/>
          </p:cNvCxnSpPr>
          <p:nvPr/>
        </p:nvCxnSpPr>
        <p:spPr>
          <a:xfrm rot="-60000" flipV="1">
            <a:off x="1775203" y="3080142"/>
            <a:ext cx="2491" cy="109728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261B748-CF37-46E2-B470-066776AADA98}"/>
              </a:ext>
            </a:extLst>
          </p:cNvPr>
          <p:cNvSpPr/>
          <p:nvPr/>
        </p:nvSpPr>
        <p:spPr>
          <a:xfrm>
            <a:off x="2642564" y="2939070"/>
            <a:ext cx="777240" cy="645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26" name="Arrow: Circular 225">
            <a:extLst>
              <a:ext uri="{FF2B5EF4-FFF2-40B4-BE49-F238E27FC236}">
                <a16:creationId xmlns:a16="http://schemas.microsoft.com/office/drawing/2014/main" id="{17B6DB93-094C-4908-8237-5344CCA686D3}"/>
              </a:ext>
            </a:extLst>
          </p:cNvPr>
          <p:cNvSpPr/>
          <p:nvPr/>
        </p:nvSpPr>
        <p:spPr>
          <a:xfrm rot="1619869" flipV="1">
            <a:off x="3144126" y="2871828"/>
            <a:ext cx="204115" cy="31977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35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59CA16B7-ED80-4AAE-B192-C60606210ED9}"/>
              </a:ext>
            </a:extLst>
          </p:cNvPr>
          <p:cNvSpPr/>
          <p:nvPr/>
        </p:nvSpPr>
        <p:spPr>
          <a:xfrm>
            <a:off x="7425194" y="3021356"/>
            <a:ext cx="2834640" cy="603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7EF30AFE-BDA1-4AA2-B640-6C6EEAF7F72D}"/>
              </a:ext>
            </a:extLst>
          </p:cNvPr>
          <p:cNvSpPr/>
          <p:nvPr/>
        </p:nvSpPr>
        <p:spPr>
          <a:xfrm>
            <a:off x="5924015" y="3016409"/>
            <a:ext cx="242047" cy="603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</p:spTree>
    <p:extLst>
      <p:ext uri="{BB962C8B-B14F-4D97-AF65-F5344CB8AC3E}">
        <p14:creationId xmlns:p14="http://schemas.microsoft.com/office/powerpoint/2010/main" val="970682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16511</TotalTime>
  <Words>79</Words>
  <Application>Microsoft Office PowerPoint</Application>
  <PresentationFormat>Custom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NIH\NIAID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Kozak, Christine (NIH/NIAID) [E]</dc:creator>
  <cp:lastModifiedBy>Kozak, Christine (NIH/NIAID) [E]</cp:lastModifiedBy>
  <cp:revision>278</cp:revision>
  <cp:lastPrinted>2019-04-09T13:20:36Z</cp:lastPrinted>
  <dcterms:created xsi:type="dcterms:W3CDTF">2015-10-02T14:03:41Z</dcterms:created>
  <dcterms:modified xsi:type="dcterms:W3CDTF">2019-06-19T14:48:16Z</dcterms:modified>
</cp:coreProperties>
</file>