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2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160" autoAdjust="0"/>
  </p:normalViewPr>
  <p:slideViewPr>
    <p:cSldViewPr snapToGrid="0" snapToObjects="1">
      <p:cViewPr varScale="1">
        <p:scale>
          <a:sx n="56" d="100"/>
          <a:sy n="56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66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81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12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93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44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97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1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5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25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3C299-1417-7E4D-AC8A-24CB3EBFE271}" type="datetimeFigureOut">
              <a:rPr lang="en-US" smtClean="0"/>
              <a:t>10/20/17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C9A3A-D548-3D4D-BF54-75263E75C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ives_Me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5"/>
          <a:stretch/>
        </p:blipFill>
        <p:spPr>
          <a:xfrm>
            <a:off x="4186161" y="4035210"/>
            <a:ext cx="3040070" cy="258755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998697" y="938523"/>
            <a:ext cx="289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</a:rPr>
              <a:t>A)</a:t>
            </a:r>
            <a:endParaRPr lang="en-US" sz="800" b="1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79412" y="931959"/>
            <a:ext cx="289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</a:rPr>
              <a:t>B</a:t>
            </a:r>
            <a:r>
              <a:rPr lang="en-US" sz="800" b="1" dirty="0">
                <a:latin typeface="Arial"/>
                <a:cs typeface="Arial"/>
              </a:rPr>
              <a:t>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79720" y="3934531"/>
            <a:ext cx="289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</a:rPr>
              <a:t>C)</a:t>
            </a:r>
            <a:endParaRPr lang="en-US" sz="800" b="1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99330" y="3927488"/>
            <a:ext cx="289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</a:rPr>
              <a:t>D)</a:t>
            </a:r>
            <a:endParaRPr lang="en-US" sz="800" b="1" dirty="0">
              <a:latin typeface="Arial"/>
              <a:cs typeface="Arial"/>
            </a:endParaRPr>
          </a:p>
        </p:txBody>
      </p:sp>
      <p:pic>
        <p:nvPicPr>
          <p:cNvPr id="10" name="Picture 9" descr="Asthma_Med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6"/>
          <a:stretch/>
        </p:blipFill>
        <p:spPr>
          <a:xfrm>
            <a:off x="4118769" y="1129356"/>
            <a:ext cx="3107462" cy="2738117"/>
          </a:xfrm>
          <a:prstGeom prst="rect">
            <a:avLst/>
          </a:prstGeom>
        </p:spPr>
      </p:pic>
      <p:pic>
        <p:nvPicPr>
          <p:cNvPr id="11" name="Picture 10" descr="Eczema_Med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47"/>
          <a:stretch/>
        </p:blipFill>
        <p:spPr>
          <a:xfrm>
            <a:off x="1070059" y="1129356"/>
            <a:ext cx="2987828" cy="2589046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1108766" y="339629"/>
            <a:ext cx="61174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Supplementary Figure </a:t>
            </a:r>
            <a:r>
              <a:rPr lang="en-US" sz="1100" b="1" dirty="0">
                <a:latin typeface="Arial"/>
                <a:cs typeface="Arial"/>
              </a:rPr>
              <a:t>1</a:t>
            </a:r>
            <a:r>
              <a:rPr lang="en-US" sz="1100" b="1" dirty="0" smtClean="0">
                <a:latin typeface="Arial"/>
                <a:cs typeface="Arial"/>
              </a:rPr>
              <a:t>. Mixed effects model results for allergy and risk of </a:t>
            </a:r>
            <a:r>
              <a:rPr lang="en-US" sz="1100" b="1" dirty="0">
                <a:latin typeface="Arial"/>
                <a:cs typeface="Arial"/>
              </a:rPr>
              <a:t>a</a:t>
            </a:r>
            <a:r>
              <a:rPr lang="en-US" sz="1100" b="1" dirty="0" smtClean="0">
                <a:latin typeface="Arial"/>
                <a:cs typeface="Arial"/>
              </a:rPr>
              <a:t>cute lymphoblastic leukemia stratified by exposure assessment. A) eczema  B</a:t>
            </a:r>
            <a:r>
              <a:rPr lang="en-US" sz="1100" b="1" dirty="0">
                <a:latin typeface="Arial"/>
                <a:cs typeface="Arial"/>
              </a:rPr>
              <a:t>) asthma  C) hay fever  </a:t>
            </a:r>
            <a:r>
              <a:rPr lang="en-US" sz="1100" b="1" dirty="0" smtClean="0">
                <a:latin typeface="Arial"/>
                <a:cs typeface="Arial"/>
              </a:rPr>
              <a:t>D) </a:t>
            </a:r>
            <a:r>
              <a:rPr lang="en-US" sz="1100" b="1" dirty="0">
                <a:latin typeface="Arial"/>
                <a:cs typeface="Arial"/>
              </a:rPr>
              <a:t>hives.  </a:t>
            </a:r>
          </a:p>
        </p:txBody>
      </p:sp>
      <p:pic>
        <p:nvPicPr>
          <p:cNvPr id="2" name="Picture 1" descr="FigS1HF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78" y="3615738"/>
            <a:ext cx="2924351" cy="288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858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707" y="180059"/>
            <a:ext cx="8869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Supplementary Figure </a:t>
            </a:r>
            <a:r>
              <a:rPr lang="en-US" sz="1200" b="1" dirty="0" smtClean="0">
                <a:latin typeface="Arial"/>
                <a:cs typeface="Arial"/>
              </a:rPr>
              <a:t>2. </a:t>
            </a:r>
            <a:r>
              <a:rPr lang="en-US" sz="1200" b="1" dirty="0">
                <a:latin typeface="Arial"/>
                <a:cs typeface="Arial"/>
              </a:rPr>
              <a:t>Individual </a:t>
            </a:r>
            <a:r>
              <a:rPr lang="en-US" sz="1200" b="1" dirty="0" smtClean="0">
                <a:latin typeface="Arial"/>
                <a:cs typeface="Arial"/>
              </a:rPr>
              <a:t>study results of any allergy and risk of acute lymphoblastic leukemia from 1989-2016. Size of dot proportional to weight in mixed effect models</a:t>
            </a:r>
            <a:endParaRPr lang="en-US" sz="1200" b="1" dirty="0">
              <a:latin typeface="Arial"/>
              <a:cs typeface="Arial"/>
            </a:endParaRPr>
          </a:p>
        </p:txBody>
      </p:sp>
      <p:pic>
        <p:nvPicPr>
          <p:cNvPr id="2" name="Picture 1" descr="TimeTren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0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707" y="160682"/>
            <a:ext cx="88694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Supplementary Figure </a:t>
            </a:r>
            <a:r>
              <a:rPr lang="en-US" sz="1100" b="1" dirty="0">
                <a:latin typeface="Arial"/>
                <a:cs typeface="Arial"/>
              </a:rPr>
              <a:t>3</a:t>
            </a:r>
            <a:r>
              <a:rPr lang="en-US" sz="1100" b="1" dirty="0" smtClean="0">
                <a:latin typeface="Arial"/>
                <a:cs typeface="Arial"/>
              </a:rPr>
              <a:t>. Funnel plot for any allergy and ALL based on random effects model</a:t>
            </a:r>
            <a:endParaRPr lang="en-US" sz="1100" b="1" dirty="0">
              <a:latin typeface="Arial"/>
              <a:cs typeface="Arial"/>
            </a:endParaRPr>
          </a:p>
        </p:txBody>
      </p:sp>
      <p:pic>
        <p:nvPicPr>
          <p:cNvPr id="2" name="Picture 1" descr="Funnel Plot Any Allerg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1" y="746658"/>
            <a:ext cx="5766111" cy="576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007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123370</TotalTime>
  <Words>90</Words>
  <Application>Microsoft Macintosh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Amelia Wallace</dc:creator>
  <cp:lastModifiedBy>Amelia Wallace</cp:lastModifiedBy>
  <cp:revision>161</cp:revision>
  <cp:lastPrinted>2017-10-25T18:03:15Z</cp:lastPrinted>
  <dcterms:created xsi:type="dcterms:W3CDTF">2016-07-26T20:03:45Z</dcterms:created>
  <dcterms:modified xsi:type="dcterms:W3CDTF">2017-10-31T01:11:56Z</dcterms:modified>
</cp:coreProperties>
</file>