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20"/>
    <p:restoredTop sz="93767"/>
  </p:normalViewPr>
  <p:slideViewPr>
    <p:cSldViewPr snapToGrid="0" snapToObjects="1">
      <p:cViewPr>
        <p:scale>
          <a:sx n="131" d="100"/>
          <a:sy n="131" d="100"/>
        </p:scale>
        <p:origin x="1048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4332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6067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0959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8110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7317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8700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20413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024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1244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870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3258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7FC9F7-6F0F-364D-A4D0-D6C9D494311E}" type="datetimeFigureOut">
              <a:t>29/06/2019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69096A-1E24-0842-A950-B4744F55B3B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8615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phylo_tree(2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284" y="1161304"/>
            <a:ext cx="4081122" cy="5209522"/>
          </a:xfrm>
          <a:prstGeom prst="rect">
            <a:avLst/>
          </a:prstGeom>
        </p:spPr>
      </p:pic>
      <p:pic>
        <p:nvPicPr>
          <p:cNvPr id="3" name="Image 2" descr="phylo_tree(2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60" t="16400" r="14580" b="70043"/>
          <a:stretch/>
        </p:blipFill>
        <p:spPr>
          <a:xfrm>
            <a:off x="4932061" y="1956023"/>
            <a:ext cx="3951293" cy="1617918"/>
          </a:xfrm>
          <a:prstGeom prst="rect">
            <a:avLst/>
          </a:prstGeom>
        </p:spPr>
      </p:pic>
      <p:sp>
        <p:nvSpPr>
          <p:cNvPr id="6" name="Rectangle à coins arrondis 5"/>
          <p:cNvSpPr/>
          <p:nvPr/>
        </p:nvSpPr>
        <p:spPr>
          <a:xfrm>
            <a:off x="1606364" y="2008863"/>
            <a:ext cx="2610448" cy="1178997"/>
          </a:xfrm>
          <a:prstGeom prst="round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à coins arrondis 6"/>
          <p:cNvSpPr/>
          <p:nvPr/>
        </p:nvSpPr>
        <p:spPr>
          <a:xfrm>
            <a:off x="4848203" y="1819165"/>
            <a:ext cx="3936389" cy="1940248"/>
          </a:xfrm>
          <a:prstGeom prst="roundRect">
            <a:avLst/>
          </a:prstGeom>
          <a:solidFill>
            <a:schemeClr val="accent2">
              <a:lumMod val="40000"/>
              <a:lumOff val="60000"/>
              <a:alpha val="2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22ABB39D-D12A-CF40-BDA7-9D00FA1689A9}"/>
              </a:ext>
            </a:extLst>
          </p:cNvPr>
          <p:cNvSpPr txBox="1"/>
          <p:nvPr/>
        </p:nvSpPr>
        <p:spPr>
          <a:xfrm>
            <a:off x="435429" y="402771"/>
            <a:ext cx="12057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/>
              <a:t>Additional file 3</a:t>
            </a:r>
          </a:p>
        </p:txBody>
      </p:sp>
    </p:spTree>
    <p:extLst>
      <p:ext uri="{BB962C8B-B14F-4D97-AF65-F5344CB8AC3E}">
        <p14:creationId xmlns:p14="http://schemas.microsoft.com/office/powerpoint/2010/main" val="37964545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3</Words>
  <Application>Microsoft Macintosh PowerPoint</Application>
  <PresentationFormat>Affichage à l'écran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Utilisateur de Microsoft Office</dc:creator>
  <cp:lastModifiedBy>Microsoft Office User</cp:lastModifiedBy>
  <cp:revision>18</cp:revision>
  <dcterms:created xsi:type="dcterms:W3CDTF">2018-01-05T14:22:59Z</dcterms:created>
  <dcterms:modified xsi:type="dcterms:W3CDTF">2019-06-29T11:25:51Z</dcterms:modified>
</cp:coreProperties>
</file>