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5"/>
    <p:restoredTop sz="94624"/>
  </p:normalViewPr>
  <p:slideViewPr>
    <p:cSldViewPr>
      <p:cViewPr varScale="1">
        <p:scale>
          <a:sx n="111" d="100"/>
          <a:sy n="111" d="100"/>
        </p:scale>
        <p:origin x="14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35AF5-DAA1-4FCB-A322-F546A73247F2}" type="datetimeFigureOut">
              <a:rPr lang="en-US" smtClean="0"/>
              <a:t>1/25/19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52FAE-E325-4131-BE33-AF5DD4B04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88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Supplementary</a:t>
            </a:r>
            <a:r>
              <a:rPr lang="en-US" baseline="0" dirty="0"/>
              <a:t> Figure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F8EF2-D9F0-42A7-BF3B-AE5036EFB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41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92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73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66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291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56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65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40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8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498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646B5-0A71-4233-8BC3-2C19C8AB924C}" type="datetimeFigureOut">
              <a:rPr lang="en-US" smtClean="0"/>
              <a:t>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67E3D-9671-4498-A1A1-74124F6A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5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E0E855-24A7-A14F-BBBE-4E1E82A81203}"/>
              </a:ext>
            </a:extLst>
          </p:cNvPr>
          <p:cNvSpPr txBox="1"/>
          <p:nvPr/>
        </p:nvSpPr>
        <p:spPr>
          <a:xfrm>
            <a:off x="4181754" y="914400"/>
            <a:ext cx="949255" cy="26545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53 patients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60AD74-D325-CF4F-9A5B-A162B393B269}"/>
              </a:ext>
            </a:extLst>
          </p:cNvPr>
          <p:cNvSpPr txBox="1"/>
          <p:nvPr/>
        </p:nvSpPr>
        <p:spPr>
          <a:xfrm>
            <a:off x="2040651" y="1564821"/>
            <a:ext cx="1255284" cy="61170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43</a:t>
            </a:r>
          </a:p>
          <a:p>
            <a:pPr algn="ctr"/>
            <a:r>
              <a:rPr lang="en-US" sz="1125" b="1" dirty="0"/>
              <a:t>morphologically MEC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69BD86-FD85-7743-A269-A738911BA0EE}"/>
              </a:ext>
            </a:extLst>
          </p:cNvPr>
          <p:cNvSpPr txBox="1"/>
          <p:nvPr/>
        </p:nvSpPr>
        <p:spPr>
          <a:xfrm>
            <a:off x="6399762" y="1548493"/>
            <a:ext cx="1206550" cy="61170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10</a:t>
            </a:r>
          </a:p>
          <a:p>
            <a:pPr algn="ctr"/>
            <a:r>
              <a:rPr lang="en-US" sz="1125" b="1" dirty="0"/>
              <a:t>morphologically non-MEC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A4326B-FA63-4748-BD32-44E15AFB341E}"/>
              </a:ext>
            </a:extLst>
          </p:cNvPr>
          <p:cNvSpPr txBox="1"/>
          <p:nvPr/>
        </p:nvSpPr>
        <p:spPr>
          <a:xfrm>
            <a:off x="1649186" y="2524472"/>
            <a:ext cx="935015" cy="26545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40 primary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1F3E4C-F7C9-0C4B-B552-B7FFFB6959C6}"/>
              </a:ext>
            </a:extLst>
          </p:cNvPr>
          <p:cNvSpPr txBox="1"/>
          <p:nvPr/>
        </p:nvSpPr>
        <p:spPr>
          <a:xfrm>
            <a:off x="2857500" y="2524472"/>
            <a:ext cx="935015" cy="26545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3 recurrent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F3831C-FD41-D148-A3F4-60EAB1AFCAF5}"/>
              </a:ext>
            </a:extLst>
          </p:cNvPr>
          <p:cNvSpPr txBox="1"/>
          <p:nvPr/>
        </p:nvSpPr>
        <p:spPr>
          <a:xfrm>
            <a:off x="5560118" y="2524472"/>
            <a:ext cx="935015" cy="26545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5 primary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DE93A4-A107-4C4B-B9B7-8EB7CF581638}"/>
              </a:ext>
            </a:extLst>
          </p:cNvPr>
          <p:cNvSpPr txBox="1"/>
          <p:nvPr/>
        </p:nvSpPr>
        <p:spPr>
          <a:xfrm>
            <a:off x="7606312" y="2524472"/>
            <a:ext cx="935015" cy="26545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5 recurrent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E108B8-3062-9D4C-9B3C-295D7F1ADF2B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 flipH="1">
            <a:off x="2668293" y="1179857"/>
            <a:ext cx="1988089" cy="3849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43A681D-112A-494A-9C1E-18CB98737E59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4656382" y="1179857"/>
            <a:ext cx="2346655" cy="3686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F1CD9D5-F262-6A43-B287-020C7BE0A43E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 flipH="1">
            <a:off x="2116694" y="2176527"/>
            <a:ext cx="551599" cy="3479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D9FF9C1-03BC-4246-896C-8304C855811B}"/>
              </a:ext>
            </a:extLst>
          </p:cNvPr>
          <p:cNvCxnSpPr>
            <a:cxnSpLocks/>
            <a:stCxn id="5" idx="2"/>
            <a:endCxn id="9" idx="0"/>
          </p:cNvCxnSpPr>
          <p:nvPr/>
        </p:nvCxnSpPr>
        <p:spPr>
          <a:xfrm>
            <a:off x="2668293" y="2176527"/>
            <a:ext cx="656715" cy="3479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0833822-33AE-3E44-B1FA-2F6B042E76FF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flipH="1">
            <a:off x="6027626" y="2160199"/>
            <a:ext cx="975411" cy="3642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FC21494-B0EB-6240-81B2-0DD3A4AF1DAD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>
            <a:off x="7003037" y="2160199"/>
            <a:ext cx="1070783" cy="3642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453405C-31E5-F14E-BD44-69B96BC0F4EF}"/>
              </a:ext>
            </a:extLst>
          </p:cNvPr>
          <p:cNvCxnSpPr>
            <a:stCxn id="8" idx="2"/>
            <a:endCxn id="12" idx="0"/>
          </p:cNvCxnSpPr>
          <p:nvPr/>
        </p:nvCxnSpPr>
        <p:spPr>
          <a:xfrm flipH="1">
            <a:off x="1653830" y="2789929"/>
            <a:ext cx="462864" cy="39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56A6305-4103-7F47-A117-494196D53683}"/>
              </a:ext>
            </a:extLst>
          </p:cNvPr>
          <p:cNvCxnSpPr>
            <a:stCxn id="8" idx="2"/>
            <a:endCxn id="13" idx="0"/>
          </p:cNvCxnSpPr>
          <p:nvPr/>
        </p:nvCxnSpPr>
        <p:spPr>
          <a:xfrm>
            <a:off x="2116694" y="2789929"/>
            <a:ext cx="475906" cy="39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6CB21D7-9616-6D4F-9FA8-EE2D7861C4A6}"/>
              </a:ext>
            </a:extLst>
          </p:cNvPr>
          <p:cNvCxnSpPr>
            <a:stCxn id="10" idx="2"/>
            <a:endCxn id="14" idx="0"/>
          </p:cNvCxnSpPr>
          <p:nvPr/>
        </p:nvCxnSpPr>
        <p:spPr>
          <a:xfrm flipH="1">
            <a:off x="5517830" y="2789929"/>
            <a:ext cx="509796" cy="39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2B4E4C0-7F1A-8141-98AE-838DF835BF4D}"/>
              </a:ext>
            </a:extLst>
          </p:cNvPr>
          <p:cNvCxnSpPr>
            <a:stCxn id="10" idx="2"/>
            <a:endCxn id="15" idx="0"/>
          </p:cNvCxnSpPr>
          <p:nvPr/>
        </p:nvCxnSpPr>
        <p:spPr>
          <a:xfrm>
            <a:off x="6027626" y="2789929"/>
            <a:ext cx="473867" cy="39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37063AA-1CE8-1D48-AFEE-11A7DC16EFA8}"/>
              </a:ext>
            </a:extLst>
          </p:cNvPr>
          <p:cNvSpPr txBox="1"/>
          <p:nvPr/>
        </p:nvSpPr>
        <p:spPr>
          <a:xfrm>
            <a:off x="1103563" y="4006996"/>
            <a:ext cx="773642" cy="61170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2 </a:t>
            </a:r>
          </a:p>
          <a:p>
            <a:pPr algn="ctr"/>
            <a:r>
              <a:rPr lang="en-US" sz="1125" b="1" i="1" dirty="0"/>
              <a:t>MAML2</a:t>
            </a:r>
            <a:r>
              <a:rPr lang="en-US" sz="1125" b="1" dirty="0"/>
              <a:t>-neg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EA32AA-F876-774A-9326-A3E84579BE0C}"/>
              </a:ext>
            </a:extLst>
          </p:cNvPr>
          <p:cNvSpPr txBox="1"/>
          <p:nvPr/>
        </p:nvSpPr>
        <p:spPr>
          <a:xfrm>
            <a:off x="1912768" y="4006996"/>
            <a:ext cx="773642" cy="43858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1</a:t>
            </a:r>
          </a:p>
          <a:p>
            <a:pPr algn="ctr"/>
            <a:r>
              <a:rPr lang="en-US" sz="1125" b="1" dirty="0"/>
              <a:t>polysomy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B44DAA8-A81D-E14E-9ED7-32139DD632A1}"/>
              </a:ext>
            </a:extLst>
          </p:cNvPr>
          <p:cNvCxnSpPr>
            <a:cxnSpLocks/>
            <a:stCxn id="8" idx="2"/>
            <a:endCxn id="38" idx="0"/>
          </p:cNvCxnSpPr>
          <p:nvPr/>
        </p:nvCxnSpPr>
        <p:spPr>
          <a:xfrm flipH="1">
            <a:off x="1490384" y="2789929"/>
            <a:ext cx="626310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C2C9819-9074-794B-9FE9-85EC5C10457E}"/>
              </a:ext>
            </a:extLst>
          </p:cNvPr>
          <p:cNvCxnSpPr>
            <a:cxnSpLocks/>
            <a:stCxn id="8" idx="2"/>
            <a:endCxn id="39" idx="0"/>
          </p:cNvCxnSpPr>
          <p:nvPr/>
        </p:nvCxnSpPr>
        <p:spPr>
          <a:xfrm>
            <a:off x="2116694" y="2789929"/>
            <a:ext cx="182895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C2BA63D-E2C0-7E4B-A9D9-5F61601E4302}"/>
              </a:ext>
            </a:extLst>
          </p:cNvPr>
          <p:cNvSpPr txBox="1"/>
          <p:nvPr/>
        </p:nvSpPr>
        <p:spPr>
          <a:xfrm>
            <a:off x="2731746" y="4006996"/>
            <a:ext cx="773642" cy="43858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3 </a:t>
            </a:r>
          </a:p>
          <a:p>
            <a:pPr algn="ctr"/>
            <a:r>
              <a:rPr lang="en-US" sz="1125" b="1" dirty="0"/>
              <a:t>failed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F051CC2-8063-054E-8359-59A60274208E}"/>
              </a:ext>
            </a:extLst>
          </p:cNvPr>
          <p:cNvCxnSpPr>
            <a:cxnSpLocks/>
            <a:stCxn id="8" idx="2"/>
            <a:endCxn id="44" idx="0"/>
          </p:cNvCxnSpPr>
          <p:nvPr/>
        </p:nvCxnSpPr>
        <p:spPr>
          <a:xfrm>
            <a:off x="2116694" y="2789929"/>
            <a:ext cx="1001873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E8E25B7-47CE-7B4B-87DE-5B8B656046BA}"/>
              </a:ext>
            </a:extLst>
          </p:cNvPr>
          <p:cNvSpPr txBox="1"/>
          <p:nvPr/>
        </p:nvSpPr>
        <p:spPr>
          <a:xfrm>
            <a:off x="289735" y="4006996"/>
            <a:ext cx="773642" cy="611706"/>
          </a:xfrm>
          <a:prstGeom prst="rect">
            <a:avLst/>
          </a:prstGeom>
          <a:noFill/>
          <a:ln w="635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34</a:t>
            </a:r>
          </a:p>
          <a:p>
            <a:pPr algn="ctr"/>
            <a:r>
              <a:rPr lang="en-US" sz="1125" b="1" i="1" dirty="0"/>
              <a:t>MAML2</a:t>
            </a:r>
            <a:r>
              <a:rPr lang="en-US" sz="1125" b="1" dirty="0"/>
              <a:t>-pos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BE21E51-D496-1C40-BFAE-B6CA7A56B4F3}"/>
              </a:ext>
            </a:extLst>
          </p:cNvPr>
          <p:cNvCxnSpPr>
            <a:cxnSpLocks/>
            <a:stCxn id="8" idx="2"/>
            <a:endCxn id="48" idx="0"/>
          </p:cNvCxnSpPr>
          <p:nvPr/>
        </p:nvCxnSpPr>
        <p:spPr>
          <a:xfrm flipH="1">
            <a:off x="676556" y="2789929"/>
            <a:ext cx="1440138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242D15C-3762-764E-9C26-EC8F835BBB5F}"/>
              </a:ext>
            </a:extLst>
          </p:cNvPr>
          <p:cNvSpPr txBox="1"/>
          <p:nvPr/>
        </p:nvSpPr>
        <p:spPr>
          <a:xfrm>
            <a:off x="1267009" y="3188635"/>
            <a:ext cx="773642" cy="26545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4 recur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B22280-AFD0-3D4B-B857-F5F005A869BD}"/>
              </a:ext>
            </a:extLst>
          </p:cNvPr>
          <p:cNvSpPr txBox="1"/>
          <p:nvPr/>
        </p:nvSpPr>
        <p:spPr>
          <a:xfrm>
            <a:off x="2205779" y="3188635"/>
            <a:ext cx="773642" cy="43858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36 non-recur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EB3918-79DB-8743-9336-C9F4A2317C74}"/>
              </a:ext>
            </a:extLst>
          </p:cNvPr>
          <p:cNvSpPr txBox="1"/>
          <p:nvPr/>
        </p:nvSpPr>
        <p:spPr>
          <a:xfrm>
            <a:off x="3715736" y="4006996"/>
            <a:ext cx="773642" cy="611706"/>
          </a:xfrm>
          <a:prstGeom prst="rect">
            <a:avLst/>
          </a:prstGeom>
          <a:noFill/>
          <a:ln w="635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3</a:t>
            </a:r>
          </a:p>
          <a:p>
            <a:pPr algn="ctr"/>
            <a:r>
              <a:rPr lang="en-US" sz="1125" b="1" i="1" dirty="0"/>
              <a:t>MAML2</a:t>
            </a:r>
            <a:r>
              <a:rPr lang="en-US" sz="1125" b="1" dirty="0"/>
              <a:t>-pos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CA26DCE-7F04-4A45-99BB-C7530A7F873A}"/>
              </a:ext>
            </a:extLst>
          </p:cNvPr>
          <p:cNvCxnSpPr>
            <a:cxnSpLocks/>
            <a:stCxn id="9" idx="2"/>
            <a:endCxn id="52" idx="0"/>
          </p:cNvCxnSpPr>
          <p:nvPr/>
        </p:nvCxnSpPr>
        <p:spPr>
          <a:xfrm>
            <a:off x="3325008" y="2789929"/>
            <a:ext cx="777549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8F33D56-B782-5C4E-B9EA-440BCA67B36B}"/>
              </a:ext>
            </a:extLst>
          </p:cNvPr>
          <p:cNvSpPr txBox="1"/>
          <p:nvPr/>
        </p:nvSpPr>
        <p:spPr>
          <a:xfrm>
            <a:off x="4810018" y="4006996"/>
            <a:ext cx="773642" cy="61170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1 </a:t>
            </a:r>
          </a:p>
          <a:p>
            <a:pPr algn="ctr"/>
            <a:r>
              <a:rPr lang="en-US" sz="1125" b="1" i="1" dirty="0"/>
              <a:t>MAML2</a:t>
            </a:r>
            <a:r>
              <a:rPr lang="en-US" sz="1125" b="1" dirty="0"/>
              <a:t>-neg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64FEBCA-7E7E-1C41-9F51-827FF63C20EE}"/>
              </a:ext>
            </a:extLst>
          </p:cNvPr>
          <p:cNvSpPr txBox="1"/>
          <p:nvPr/>
        </p:nvSpPr>
        <p:spPr>
          <a:xfrm>
            <a:off x="5626120" y="4006996"/>
            <a:ext cx="773642" cy="43858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1</a:t>
            </a:r>
          </a:p>
          <a:p>
            <a:pPr algn="ctr"/>
            <a:r>
              <a:rPr lang="en-US" sz="1125" b="1" dirty="0"/>
              <a:t>polysomy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E954FF-9013-B54D-B123-BBECDC0F5D10}"/>
              </a:ext>
            </a:extLst>
          </p:cNvPr>
          <p:cNvSpPr txBox="1"/>
          <p:nvPr/>
        </p:nvSpPr>
        <p:spPr>
          <a:xfrm>
            <a:off x="6439032" y="4006996"/>
            <a:ext cx="773642" cy="43858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3 </a:t>
            </a:r>
          </a:p>
          <a:p>
            <a:pPr algn="ctr"/>
            <a:r>
              <a:rPr lang="en-US" sz="1125" b="1" dirty="0"/>
              <a:t>failed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687EEA5-62DD-D546-B65B-4B3B9F0BCB5A}"/>
              </a:ext>
            </a:extLst>
          </p:cNvPr>
          <p:cNvCxnSpPr>
            <a:cxnSpLocks/>
            <a:stCxn id="10" idx="2"/>
            <a:endCxn id="57" idx="0"/>
          </p:cNvCxnSpPr>
          <p:nvPr/>
        </p:nvCxnSpPr>
        <p:spPr>
          <a:xfrm flipH="1">
            <a:off x="5196839" y="2789929"/>
            <a:ext cx="830787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F1EBC67-9DFB-A94D-B7A4-84D9E04FA2A7}"/>
              </a:ext>
            </a:extLst>
          </p:cNvPr>
          <p:cNvCxnSpPr>
            <a:cxnSpLocks/>
            <a:stCxn id="10" idx="2"/>
            <a:endCxn id="58" idx="0"/>
          </p:cNvCxnSpPr>
          <p:nvPr/>
        </p:nvCxnSpPr>
        <p:spPr>
          <a:xfrm flipH="1">
            <a:off x="6012941" y="2789929"/>
            <a:ext cx="14685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634EF7D-EEF2-6A4B-9F5E-823AC372EE28}"/>
              </a:ext>
            </a:extLst>
          </p:cNvPr>
          <p:cNvCxnSpPr>
            <a:cxnSpLocks/>
            <a:stCxn id="10" idx="2"/>
            <a:endCxn id="59" idx="0"/>
          </p:cNvCxnSpPr>
          <p:nvPr/>
        </p:nvCxnSpPr>
        <p:spPr>
          <a:xfrm>
            <a:off x="6027626" y="2789929"/>
            <a:ext cx="798227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F1FDDA2-9A2E-D242-ADDD-B7B909934857}"/>
              </a:ext>
            </a:extLst>
          </p:cNvPr>
          <p:cNvSpPr txBox="1"/>
          <p:nvPr/>
        </p:nvSpPr>
        <p:spPr>
          <a:xfrm>
            <a:off x="7458263" y="4006996"/>
            <a:ext cx="773642" cy="61170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4 </a:t>
            </a:r>
          </a:p>
          <a:p>
            <a:pPr algn="ctr"/>
            <a:r>
              <a:rPr lang="en-US" sz="1125" b="1" i="1" dirty="0"/>
              <a:t>MAML2</a:t>
            </a:r>
            <a:r>
              <a:rPr lang="en-US" sz="1125" b="1" dirty="0"/>
              <a:t>-neg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5C8E59-5024-0745-95E4-B2C5B50C785A}"/>
              </a:ext>
            </a:extLst>
          </p:cNvPr>
          <p:cNvSpPr txBox="1"/>
          <p:nvPr/>
        </p:nvSpPr>
        <p:spPr>
          <a:xfrm>
            <a:off x="8267159" y="4006996"/>
            <a:ext cx="773642" cy="43858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1 </a:t>
            </a:r>
          </a:p>
          <a:p>
            <a:pPr algn="ctr"/>
            <a:r>
              <a:rPr lang="en-US" sz="1125" b="1" dirty="0"/>
              <a:t>failed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A883F5A9-61A2-2649-B612-D651F79A1C5C}"/>
              </a:ext>
            </a:extLst>
          </p:cNvPr>
          <p:cNvCxnSpPr>
            <a:cxnSpLocks/>
            <a:stCxn id="11" idx="2"/>
            <a:endCxn id="69" idx="0"/>
          </p:cNvCxnSpPr>
          <p:nvPr/>
        </p:nvCxnSpPr>
        <p:spPr>
          <a:xfrm flipH="1">
            <a:off x="7845084" y="2789929"/>
            <a:ext cx="228736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7C47D3EC-CE86-DE41-B9CE-236FA9FCBDDD}"/>
              </a:ext>
            </a:extLst>
          </p:cNvPr>
          <p:cNvCxnSpPr>
            <a:cxnSpLocks/>
            <a:stCxn id="11" idx="2"/>
            <a:endCxn id="70" idx="0"/>
          </p:cNvCxnSpPr>
          <p:nvPr/>
        </p:nvCxnSpPr>
        <p:spPr>
          <a:xfrm>
            <a:off x="8073820" y="2789929"/>
            <a:ext cx="580160" cy="12170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241A86C-60AC-8346-98F4-137F38C33FC5}"/>
              </a:ext>
            </a:extLst>
          </p:cNvPr>
          <p:cNvSpPr txBox="1"/>
          <p:nvPr/>
        </p:nvSpPr>
        <p:spPr>
          <a:xfrm>
            <a:off x="5131009" y="3188635"/>
            <a:ext cx="773642" cy="26545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2 recur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4B5967-4D2F-BB49-BC82-1D3CB8820B98}"/>
              </a:ext>
            </a:extLst>
          </p:cNvPr>
          <p:cNvSpPr txBox="1"/>
          <p:nvPr/>
        </p:nvSpPr>
        <p:spPr>
          <a:xfrm>
            <a:off x="6114672" y="3188635"/>
            <a:ext cx="773642" cy="43858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/>
              <a:t>3 non-recur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06DE00E-3911-1D47-ACED-124C90982202}"/>
              </a:ext>
            </a:extLst>
          </p:cNvPr>
          <p:cNvSpPr txBox="1"/>
          <p:nvPr/>
        </p:nvSpPr>
        <p:spPr>
          <a:xfrm>
            <a:off x="12700" y="1270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4051479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51</Words>
  <Application>Microsoft Macintosh PowerPoint</Application>
  <PresentationFormat>On-screen Show (4:3)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The University of Chicago Medical Center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Cipriani, Nicole</dc:creator>
  <cp:lastModifiedBy>Nicole Cipriani</cp:lastModifiedBy>
  <cp:revision>7</cp:revision>
  <dcterms:created xsi:type="dcterms:W3CDTF">2019-01-17T16:16:27Z</dcterms:created>
  <dcterms:modified xsi:type="dcterms:W3CDTF">2019-01-25T18:13:30Z</dcterms:modified>
</cp:coreProperties>
</file>