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11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531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24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2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8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2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19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87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41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91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79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D640C-C01D-49FB-B9C3-9C7E540FBA2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198F9-E63A-43E1-9663-63391960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4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20579"/>
            <a:ext cx="6477000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7000" y="12450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58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Chumsri, Saranya, M.D.</dc:creator>
  <cp:lastModifiedBy>Chumsri, Saranya, M.D.</cp:lastModifiedBy>
  <cp:revision>5</cp:revision>
  <dcterms:created xsi:type="dcterms:W3CDTF">2019-01-25T04:03:33Z</dcterms:created>
  <dcterms:modified xsi:type="dcterms:W3CDTF">2019-02-13T20:21:24Z</dcterms:modified>
</cp:coreProperties>
</file>