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3"/>
  </p:normalViewPr>
  <p:slideViewPr>
    <p:cSldViewPr snapToGrid="0" snapToObjects="1">
      <p:cViewPr varScale="1">
        <p:scale>
          <a:sx n="143" d="100"/>
          <a:sy n="143" d="100"/>
        </p:scale>
        <p:origin x="240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Users/BoCao/Documents/Bo's%20files/Money/CGx6/2018/Analysi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/Users/BoCao/Documents/Bo's%20files/Money/CGx6/2018/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revision!$Q$11:$Q$14</c:f>
                <c:numCache>
                  <c:formatCode>General</c:formatCode>
                  <c:ptCount val="4"/>
                  <c:pt idx="0">
                    <c:v>1.8492136939488995</c:v>
                  </c:pt>
                  <c:pt idx="1">
                    <c:v>4.5369747805302136</c:v>
                  </c:pt>
                  <c:pt idx="2">
                    <c:v>2.4365493054786445</c:v>
                  </c:pt>
                  <c:pt idx="3">
                    <c:v>2.8414685839766478</c:v>
                  </c:pt>
                </c:numCache>
              </c:numRef>
            </c:plus>
            <c:minus>
              <c:numRef>
                <c:f>revision!$Q$4:$Q$6</c:f>
                <c:numCache>
                  <c:formatCode>General</c:formatCode>
                  <c:ptCount val="3"/>
                  <c:pt idx="0">
                    <c:v>4.4450851774463258</c:v>
                  </c:pt>
                  <c:pt idx="1">
                    <c:v>1.1026390823266372</c:v>
                  </c:pt>
                  <c:pt idx="2">
                    <c:v>0.91169907321479304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Sheet1!$L$4:$L$6</c:f>
              <c:strCache>
                <c:ptCount val="3"/>
                <c:pt idx="0">
                  <c:v>Ctrl</c:v>
                </c:pt>
                <c:pt idx="1">
                  <c:v>TGF-b</c:v>
                </c:pt>
                <c:pt idx="2">
                  <c:v>TGF-b+si-PHLDB2</c:v>
                </c:pt>
              </c:strCache>
            </c:strRef>
          </c:cat>
          <c:val>
            <c:numRef>
              <c:f>revision!$P$11:$P$14</c:f>
              <c:numCache>
                <c:formatCode>General</c:formatCode>
                <c:ptCount val="4"/>
                <c:pt idx="0">
                  <c:v>41.736554369293295</c:v>
                </c:pt>
                <c:pt idx="1">
                  <c:v>72.557555166250822</c:v>
                </c:pt>
                <c:pt idx="2">
                  <c:v>63.058574879227059</c:v>
                </c:pt>
                <c:pt idx="3">
                  <c:v>53.855016935976458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8F-EE4D-922D-76F713637C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1"/>
        <c:overlap val="-4"/>
        <c:axId val="651435855"/>
        <c:axId val="823315135"/>
      </c:barChart>
      <c:catAx>
        <c:axId val="6514358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23315135"/>
        <c:crosses val="autoZero"/>
        <c:auto val="1"/>
        <c:lblAlgn val="ctr"/>
        <c:lblOffset val="100"/>
        <c:noMultiLvlLbl val="0"/>
      </c:catAx>
      <c:valAx>
        <c:axId val="823315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4358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revision!$Q$4:$Q$7</c:f>
                <c:numCache>
                  <c:formatCode>General</c:formatCode>
                  <c:ptCount val="4"/>
                  <c:pt idx="0">
                    <c:v>4.4450851774463258</c:v>
                  </c:pt>
                  <c:pt idx="1">
                    <c:v>1.1026390823266372</c:v>
                  </c:pt>
                  <c:pt idx="2">
                    <c:v>0.91169907321479304</c:v>
                  </c:pt>
                  <c:pt idx="3">
                    <c:v>0.95884481591936099</c:v>
                  </c:pt>
                </c:numCache>
              </c:numRef>
            </c:plus>
            <c:minus>
              <c:numRef>
                <c:f>revision!$Q$4:$Q$7</c:f>
                <c:numCache>
                  <c:formatCode>General</c:formatCode>
                  <c:ptCount val="4"/>
                  <c:pt idx="0">
                    <c:v>4.4450851774463258</c:v>
                  </c:pt>
                  <c:pt idx="1">
                    <c:v>1.1026390823266372</c:v>
                  </c:pt>
                  <c:pt idx="2">
                    <c:v>0.91169907321479304</c:v>
                  </c:pt>
                  <c:pt idx="3">
                    <c:v>0.95884481591936099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Sheet1!$L$4:$L$6</c:f>
              <c:strCache>
                <c:ptCount val="3"/>
                <c:pt idx="0">
                  <c:v>Ctrl</c:v>
                </c:pt>
                <c:pt idx="1">
                  <c:v>TGF-b</c:v>
                </c:pt>
                <c:pt idx="2">
                  <c:v>TGF-b+si-PHLDB2</c:v>
                </c:pt>
              </c:strCache>
            </c:strRef>
          </c:cat>
          <c:val>
            <c:numRef>
              <c:f>revision!$P$4:$P$7</c:f>
              <c:numCache>
                <c:formatCode>General</c:formatCode>
                <c:ptCount val="4"/>
                <c:pt idx="0">
                  <c:v>48.932461873638346</c:v>
                </c:pt>
                <c:pt idx="1">
                  <c:v>90.367011397496029</c:v>
                </c:pt>
                <c:pt idx="2">
                  <c:v>75.302772458067139</c:v>
                </c:pt>
                <c:pt idx="3">
                  <c:v>90.11579560252126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95-C24B-8221-B3B0CD0A7D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1"/>
        <c:overlap val="-4"/>
        <c:axId val="651435855"/>
        <c:axId val="823315135"/>
      </c:barChart>
      <c:catAx>
        <c:axId val="651435855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23315135"/>
        <c:crosses val="autoZero"/>
        <c:auto val="1"/>
        <c:lblAlgn val="ctr"/>
        <c:lblOffset val="100"/>
        <c:noMultiLvlLbl val="0"/>
      </c:catAx>
      <c:valAx>
        <c:axId val="8233151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4358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71AF3-6388-6B48-96A6-73B406B1B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591E6A-A965-AD48-ABF3-716F27E01B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74317-FBF3-B74F-B732-4461BD164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A29D6-D839-6445-8B12-1E27CB114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8196B-3CEE-764B-99C7-FE8A56480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95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32B94-97B6-C844-AD2A-04007267E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94DAD4-362C-ED40-8B8C-22C754CFF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A5856-C9C4-334E-BF95-DDAC99A92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72A7BD-982A-0F4F-9493-BC485D274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70D25-995E-F44C-BF56-FFDA64962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10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9D1B6A-0E74-6244-8E60-1F266AB173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540E1-5C6D-8E41-B43C-AF519A8B6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20C4F-234F-C54C-9341-8E12B1664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BA38F-BBB6-5047-BB78-E048516F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ED732-48B1-D646-AFD7-9BC287EE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6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46298-33A1-A244-B23F-142D911A6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5DC1-9AEE-E447-836E-BC7081D1A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B169A-242B-AF4C-A5AB-81CB87A3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E7B6B-A05F-334D-B838-35D05FC4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A3846-C942-FE43-AFB8-60DA5AC7F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12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1D545-9C00-8E49-B730-17E2909AA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19E25-0D8E-EC47-9A8F-40C981AF6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A0D879-8596-C64F-99C9-80F4FE2A1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D6FFB-9582-5D4B-A7D7-E4BB21862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7672CF-2095-6447-9A53-7ABCDD95C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700F8-15DF-2F4A-8243-A40031346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83610-D7DF-1E43-BD93-74F06C9621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0FB0A0-0DCD-8744-B824-2760A42DBA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B926D9-8427-E640-A552-F07CA164D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50616-7CBF-EC42-AA15-B9AFE8D2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B96A5C-17F3-F449-BB58-FFDF6ADBA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07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A082F-B8B4-F544-A1CE-CAB134050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B9CEA-9C7E-4540-B240-E6AB4B2E7E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5F3CCF-70DB-D94D-83BD-F16145190A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38138A-9865-C440-8129-F239D7C56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AB802B-126D-2A4D-8DCD-B3BFE8629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9284DF-7FD7-0245-9073-816B85A8C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255E50-0B1B-2447-9629-CCC7E2579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ABD35E-D387-9E41-889E-C370F309D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2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A192C-FC70-1D41-A108-F6F06E67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F16C38-76BE-6442-8D10-4EFAA1DEB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AEF64-B40B-294E-A64E-3B2086BF0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FD0974-9D7A-4343-877D-C0FFA4370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25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F54234-56B9-A94C-99FE-B799562EB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7A5441-0E00-5F40-8795-7C8B072EB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83846-4C11-594F-A1C8-A0197D60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5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79B4D-20DD-F74D-9DD6-C88D09D09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888A3-86ED-914A-A805-2499AEDFC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7D989-D588-B846-BCD1-C324C7A424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F19A8A-8405-E74A-B16D-EF1E74CCE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7492A-0841-EF4F-BC91-F99C91190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7A246-BF9A-B94F-BDDC-F6589EB46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556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B873E-1A3D-9B43-B76A-120A314F3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CAFB19-4658-AB48-8C23-1F8470B8E4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F95CE5-9D19-4044-81B1-E25418B8A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F2FE11-A47F-AA40-9188-3757B95CA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CE3EF4-463A-DD49-8E61-DEBABF6A7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766BF4-B3CE-7548-BA0C-5B3819C50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9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08B002-1B90-504A-B38E-1F3BAD9D1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09248D-1266-2647-A382-E355EB252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6153B-BA0B-FD42-B82F-2AB7BF202D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7C195-B5F3-804D-8F2F-7DF8721A62BD}" type="datetimeFigureOut">
              <a:rPr lang="en-US" smtClean="0"/>
              <a:t>5/31/19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A5324-4BF5-4B4E-ADBC-3F7A701F8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3F1F3-C73A-9B40-A8EA-D20255D6E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C28B7-D73E-4644-92B6-3D4B39786D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5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chart" Target="../charts/chart1.xml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10.tiff"/><Relationship Id="rId7" Type="http://schemas.openxmlformats.org/officeDocument/2006/relationships/image" Target="../media/image14.tiff"/><Relationship Id="rId12" Type="http://schemas.openxmlformats.org/officeDocument/2006/relationships/image" Target="../media/image18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tiff"/><Relationship Id="rId11" Type="http://schemas.openxmlformats.org/officeDocument/2006/relationships/image" Target="../media/image17.tiff"/><Relationship Id="rId5" Type="http://schemas.openxmlformats.org/officeDocument/2006/relationships/image" Target="../media/image12.tiff"/><Relationship Id="rId10" Type="http://schemas.openxmlformats.org/officeDocument/2006/relationships/chart" Target="../charts/chart2.xml"/><Relationship Id="rId4" Type="http://schemas.openxmlformats.org/officeDocument/2006/relationships/image" Target="../media/image11.tiff"/><Relationship Id="rId9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D4CF5925-53A5-7648-9347-CF5FFEC7ACD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069217" y="661782"/>
            <a:ext cx="1371600" cy="13716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59D8B20-6F2D-264C-BF3D-082625993BE7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555117" y="661782"/>
            <a:ext cx="1371600" cy="13716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095647A-85E2-074F-A2BD-CFD41E883A7A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069217" y="2061957"/>
            <a:ext cx="1371600" cy="13716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41ACE87-9DF9-E943-B16E-8BEA12CECA4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069217" y="3462132"/>
            <a:ext cx="1371600" cy="13716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E7DB79B-CCB1-6B45-B384-7640516825BC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555117" y="3462138"/>
            <a:ext cx="1371600" cy="13716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BC6986D-0A9D-1C42-A318-7B88D9F26013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069217" y="4862307"/>
            <a:ext cx="1371600" cy="13716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83096FE-1E8C-F745-8B4B-95474C2685F0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3555117" y="4862307"/>
            <a:ext cx="1371600" cy="13716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7A09D837-F96D-3B4F-B15E-A2867407B2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55117" y="2061951"/>
            <a:ext cx="1371600" cy="1371600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A70158E-9CEF-A240-B9C5-82E0C6E67101}"/>
              </a:ext>
            </a:extLst>
          </p:cNvPr>
          <p:cNvCxnSpPr/>
          <p:nvPr/>
        </p:nvCxnSpPr>
        <p:spPr>
          <a:xfrm>
            <a:off x="2069216" y="90501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C9DA8CF-4490-3F44-880A-9B3DC9BF2BB8}"/>
              </a:ext>
            </a:extLst>
          </p:cNvPr>
          <p:cNvCxnSpPr/>
          <p:nvPr/>
        </p:nvCxnSpPr>
        <p:spPr>
          <a:xfrm>
            <a:off x="2069216" y="1759944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84B19E3-5704-2546-9D60-AC7B2DDF194E}"/>
              </a:ext>
            </a:extLst>
          </p:cNvPr>
          <p:cNvCxnSpPr/>
          <p:nvPr/>
        </p:nvCxnSpPr>
        <p:spPr>
          <a:xfrm>
            <a:off x="3555117" y="1142910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D4AFE7D-3EE7-1640-8592-899B773F0525}"/>
              </a:ext>
            </a:extLst>
          </p:cNvPr>
          <p:cNvCxnSpPr/>
          <p:nvPr/>
        </p:nvCxnSpPr>
        <p:spPr>
          <a:xfrm>
            <a:off x="3555117" y="1637281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D425ECA-9D4A-DD43-95D6-C612190E58E7}"/>
              </a:ext>
            </a:extLst>
          </p:cNvPr>
          <p:cNvCxnSpPr/>
          <p:nvPr/>
        </p:nvCxnSpPr>
        <p:spPr>
          <a:xfrm>
            <a:off x="2069216" y="230263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B5F880B-7077-6A46-8AFC-A8D234A011D6}"/>
              </a:ext>
            </a:extLst>
          </p:cNvPr>
          <p:cNvCxnSpPr/>
          <p:nvPr/>
        </p:nvCxnSpPr>
        <p:spPr>
          <a:xfrm>
            <a:off x="2069216" y="3138978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FB73BBF-12C7-9942-91BD-A7AD69486F84}"/>
              </a:ext>
            </a:extLst>
          </p:cNvPr>
          <p:cNvCxnSpPr/>
          <p:nvPr/>
        </p:nvCxnSpPr>
        <p:spPr>
          <a:xfrm>
            <a:off x="3555117" y="2711514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AD104BA-E155-CC4B-AD41-43EE65C24186}"/>
              </a:ext>
            </a:extLst>
          </p:cNvPr>
          <p:cNvCxnSpPr/>
          <p:nvPr/>
        </p:nvCxnSpPr>
        <p:spPr>
          <a:xfrm>
            <a:off x="3555117" y="2953124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193F32FC-8988-944A-A300-A38F4774504A}"/>
              </a:ext>
            </a:extLst>
          </p:cNvPr>
          <p:cNvCxnSpPr/>
          <p:nvPr/>
        </p:nvCxnSpPr>
        <p:spPr>
          <a:xfrm>
            <a:off x="3555117" y="4045943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3E21085-4DB1-EF4F-9A8E-B9273A65D00B}"/>
              </a:ext>
            </a:extLst>
          </p:cNvPr>
          <p:cNvCxnSpPr/>
          <p:nvPr/>
        </p:nvCxnSpPr>
        <p:spPr>
          <a:xfrm>
            <a:off x="3555117" y="4402782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1FCA2F5-D9A3-4F42-8157-317E2B1BB743}"/>
              </a:ext>
            </a:extLst>
          </p:cNvPr>
          <p:cNvCxnSpPr/>
          <p:nvPr/>
        </p:nvCxnSpPr>
        <p:spPr>
          <a:xfrm>
            <a:off x="3555117" y="5417543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DA7124A-D4B4-C94A-9B69-89CD1C9A947B}"/>
              </a:ext>
            </a:extLst>
          </p:cNvPr>
          <p:cNvCxnSpPr/>
          <p:nvPr/>
        </p:nvCxnSpPr>
        <p:spPr>
          <a:xfrm>
            <a:off x="3555117" y="5807836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5015AD6-73B2-3D45-A92A-C64401CB55A2}"/>
              </a:ext>
            </a:extLst>
          </p:cNvPr>
          <p:cNvCxnSpPr/>
          <p:nvPr/>
        </p:nvCxnSpPr>
        <p:spPr>
          <a:xfrm>
            <a:off x="2069216" y="5138763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172856C-AD6D-9445-96D7-C7EB371A1650}"/>
              </a:ext>
            </a:extLst>
          </p:cNvPr>
          <p:cNvCxnSpPr/>
          <p:nvPr/>
        </p:nvCxnSpPr>
        <p:spPr>
          <a:xfrm>
            <a:off x="2069216" y="5926783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1ECFCB83-6724-3E4A-96C1-4F926641D261}"/>
              </a:ext>
            </a:extLst>
          </p:cNvPr>
          <p:cNvSpPr txBox="1"/>
          <p:nvPr/>
        </p:nvSpPr>
        <p:spPr>
          <a:xfrm>
            <a:off x="2559952" y="429330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0h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CD7D51D-CFCF-8346-9263-A49D666E4A7F}"/>
              </a:ext>
            </a:extLst>
          </p:cNvPr>
          <p:cNvSpPr txBox="1"/>
          <p:nvPr/>
        </p:nvSpPr>
        <p:spPr>
          <a:xfrm>
            <a:off x="3997635" y="43984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24h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7144EB-D173-9946-B408-6065D4F7AB86}"/>
              </a:ext>
            </a:extLst>
          </p:cNvPr>
          <p:cNvSpPr txBox="1"/>
          <p:nvPr/>
        </p:nvSpPr>
        <p:spPr>
          <a:xfrm rot="16200000">
            <a:off x="1607902" y="1177944"/>
            <a:ext cx="645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536439D-3ADA-A748-A0FF-6468E61AA528}"/>
              </a:ext>
            </a:extLst>
          </p:cNvPr>
          <p:cNvSpPr txBox="1"/>
          <p:nvPr/>
        </p:nvSpPr>
        <p:spPr>
          <a:xfrm rot="16200000">
            <a:off x="1654645" y="2571335"/>
            <a:ext cx="552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TGF-β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73FD34A-F603-E242-9AEC-6E24A1F20550}"/>
              </a:ext>
            </a:extLst>
          </p:cNvPr>
          <p:cNvSpPr txBox="1"/>
          <p:nvPr/>
        </p:nvSpPr>
        <p:spPr>
          <a:xfrm rot="16200000">
            <a:off x="1262712" y="5429774"/>
            <a:ext cx="1336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TGF-β+si-PHLDB2x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1BF0442-31A1-CB41-B814-87B38000C661}"/>
              </a:ext>
            </a:extLst>
          </p:cNvPr>
          <p:cNvSpPr txBox="1"/>
          <p:nvPr/>
        </p:nvSpPr>
        <p:spPr>
          <a:xfrm rot="16200000">
            <a:off x="1296373" y="4006087"/>
            <a:ext cx="12686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TGF-β+si-PHLDB2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4051A7D-8F88-7244-BA27-B1ECE8900256}"/>
              </a:ext>
            </a:extLst>
          </p:cNvPr>
          <p:cNvCxnSpPr/>
          <p:nvPr/>
        </p:nvCxnSpPr>
        <p:spPr>
          <a:xfrm>
            <a:off x="2069213" y="369447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2D61C5D-5855-144B-8593-2A0B16B4B4B4}"/>
              </a:ext>
            </a:extLst>
          </p:cNvPr>
          <p:cNvCxnSpPr/>
          <p:nvPr/>
        </p:nvCxnSpPr>
        <p:spPr>
          <a:xfrm>
            <a:off x="2069213" y="456696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8" name="Chart 77">
            <a:extLst>
              <a:ext uri="{FF2B5EF4-FFF2-40B4-BE49-F238E27FC236}">
                <a16:creationId xmlns:a16="http://schemas.microsoft.com/office/drawing/2014/main" id="{F3AE99C5-1766-6144-A0AF-792A631400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1591141"/>
              </p:ext>
            </p:extLst>
          </p:nvPr>
        </p:nvGraphicFramePr>
        <p:xfrm>
          <a:off x="6960263" y="2061951"/>
          <a:ext cx="2300496" cy="255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79" name="TextBox 78">
            <a:extLst>
              <a:ext uri="{FF2B5EF4-FFF2-40B4-BE49-F238E27FC236}">
                <a16:creationId xmlns:a16="http://schemas.microsoft.com/office/drawing/2014/main" id="{EA75CCCE-9257-AE4B-9CE1-77D699DC2F6E}"/>
              </a:ext>
            </a:extLst>
          </p:cNvPr>
          <p:cNvSpPr txBox="1"/>
          <p:nvPr/>
        </p:nvSpPr>
        <p:spPr>
          <a:xfrm>
            <a:off x="1653945" y="425501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/>
              <a:t>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BFA07E9-D4FE-9D4D-802A-F673C8198673}"/>
              </a:ext>
            </a:extLst>
          </p:cNvPr>
          <p:cNvSpPr txBox="1"/>
          <p:nvPr/>
        </p:nvSpPr>
        <p:spPr>
          <a:xfrm>
            <a:off x="6687517" y="1788098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/>
              <a:t>B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9313565-59B6-354B-AD81-099403EBF91F}"/>
              </a:ext>
            </a:extLst>
          </p:cNvPr>
          <p:cNvSpPr txBox="1"/>
          <p:nvPr/>
        </p:nvSpPr>
        <p:spPr>
          <a:xfrm>
            <a:off x="8208639" y="2594493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*,**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5AD8778-AA5F-4F45-AE2A-3E9BB98D2C54}"/>
              </a:ext>
            </a:extLst>
          </p:cNvPr>
          <p:cNvSpPr txBox="1"/>
          <p:nvPr/>
        </p:nvSpPr>
        <p:spPr>
          <a:xfrm>
            <a:off x="8662609" y="2848306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*,**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0604FAF-4558-F24B-89C8-02ACB6FBA349}"/>
              </a:ext>
            </a:extLst>
          </p:cNvPr>
          <p:cNvSpPr txBox="1"/>
          <p:nvPr/>
        </p:nvSpPr>
        <p:spPr>
          <a:xfrm>
            <a:off x="7824569" y="231013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*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D5A43A0-768A-944E-8A6D-046E9F2ED4E0}"/>
              </a:ext>
            </a:extLst>
          </p:cNvPr>
          <p:cNvSpPr txBox="1"/>
          <p:nvPr/>
        </p:nvSpPr>
        <p:spPr>
          <a:xfrm rot="16200000">
            <a:off x="6243100" y="3269599"/>
            <a:ext cx="131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wound healed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9786D58-B652-CF4E-B071-F9A5A5E091D1}"/>
              </a:ext>
            </a:extLst>
          </p:cNvPr>
          <p:cNvSpPr txBox="1"/>
          <p:nvPr/>
        </p:nvSpPr>
        <p:spPr>
          <a:xfrm>
            <a:off x="3225124" y="204869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u="sng" dirty="0"/>
              <a:t>SW620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21CDB7-8495-4745-AB7F-98D92A03B2D9}"/>
              </a:ext>
            </a:extLst>
          </p:cNvPr>
          <p:cNvSpPr txBox="1"/>
          <p:nvPr/>
        </p:nvSpPr>
        <p:spPr>
          <a:xfrm>
            <a:off x="7790968" y="1791244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u="sng" dirty="0"/>
              <a:t>SW620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D32F945-3162-D94C-A6FD-12E758B3927C}"/>
              </a:ext>
            </a:extLst>
          </p:cNvPr>
          <p:cNvSpPr txBox="1"/>
          <p:nvPr/>
        </p:nvSpPr>
        <p:spPr>
          <a:xfrm>
            <a:off x="6630843" y="4454083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TGF-β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88E2CED-CE15-9144-9832-104C1A569BA9}"/>
              </a:ext>
            </a:extLst>
          </p:cNvPr>
          <p:cNvSpPr txBox="1"/>
          <p:nvPr/>
        </p:nvSpPr>
        <p:spPr>
          <a:xfrm>
            <a:off x="7385575" y="4454082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B2088D8-F8DC-8E4C-A393-C5016D805269}"/>
              </a:ext>
            </a:extLst>
          </p:cNvPr>
          <p:cNvSpPr txBox="1"/>
          <p:nvPr/>
        </p:nvSpPr>
        <p:spPr>
          <a:xfrm>
            <a:off x="7830599" y="445408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A8E023E-3D3A-204F-8FFC-45DA5362E793}"/>
              </a:ext>
            </a:extLst>
          </p:cNvPr>
          <p:cNvSpPr txBox="1"/>
          <p:nvPr/>
        </p:nvSpPr>
        <p:spPr>
          <a:xfrm>
            <a:off x="8305331" y="445408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85F03C7-C03D-4640-8B2C-B681AD2BDCB1}"/>
              </a:ext>
            </a:extLst>
          </p:cNvPr>
          <p:cNvSpPr txBox="1"/>
          <p:nvPr/>
        </p:nvSpPr>
        <p:spPr>
          <a:xfrm>
            <a:off x="6352811" y="4617254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si-PHLDB2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2F069BD-1785-C348-BCEF-6FBAA7B2AE49}"/>
              </a:ext>
            </a:extLst>
          </p:cNvPr>
          <p:cNvSpPr txBox="1"/>
          <p:nvPr/>
        </p:nvSpPr>
        <p:spPr>
          <a:xfrm>
            <a:off x="7387054" y="4617254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1855714-5C69-E24C-B5CB-672A99412F9F}"/>
              </a:ext>
            </a:extLst>
          </p:cNvPr>
          <p:cNvSpPr txBox="1"/>
          <p:nvPr/>
        </p:nvSpPr>
        <p:spPr>
          <a:xfrm>
            <a:off x="7849711" y="4617254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319DCF5-23F6-DE4E-B2D4-9A817E566F08}"/>
              </a:ext>
            </a:extLst>
          </p:cNvPr>
          <p:cNvSpPr txBox="1"/>
          <p:nvPr/>
        </p:nvSpPr>
        <p:spPr>
          <a:xfrm>
            <a:off x="8306810" y="4617254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895CBE3-7B23-9048-91A3-805612BB22DF}"/>
              </a:ext>
            </a:extLst>
          </p:cNvPr>
          <p:cNvSpPr txBox="1"/>
          <p:nvPr/>
        </p:nvSpPr>
        <p:spPr>
          <a:xfrm>
            <a:off x="8756531" y="445408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683103D-374B-0640-BC7E-0E792D7D33D8}"/>
              </a:ext>
            </a:extLst>
          </p:cNvPr>
          <p:cNvSpPr txBox="1"/>
          <p:nvPr/>
        </p:nvSpPr>
        <p:spPr>
          <a:xfrm>
            <a:off x="6271068" y="4792185"/>
            <a:ext cx="955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si-PHLDB2x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6EA998B-77F9-0946-ABEB-B22140C81E7C}"/>
              </a:ext>
            </a:extLst>
          </p:cNvPr>
          <p:cNvSpPr txBox="1"/>
          <p:nvPr/>
        </p:nvSpPr>
        <p:spPr>
          <a:xfrm>
            <a:off x="8780063" y="4617254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34C2EB4-214D-2B4D-B195-6C9CC4141D86}"/>
              </a:ext>
            </a:extLst>
          </p:cNvPr>
          <p:cNvSpPr txBox="1"/>
          <p:nvPr/>
        </p:nvSpPr>
        <p:spPr>
          <a:xfrm>
            <a:off x="7388666" y="4787135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20C74C3-1CAF-A742-86CE-7019AAC8E3DA}"/>
              </a:ext>
            </a:extLst>
          </p:cNvPr>
          <p:cNvSpPr txBox="1"/>
          <p:nvPr/>
        </p:nvSpPr>
        <p:spPr>
          <a:xfrm>
            <a:off x="7851323" y="4786169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D0AB206-672B-BF4B-B102-C865982F3784}"/>
              </a:ext>
            </a:extLst>
          </p:cNvPr>
          <p:cNvSpPr txBox="1"/>
          <p:nvPr/>
        </p:nvSpPr>
        <p:spPr>
          <a:xfrm>
            <a:off x="8756531" y="4786169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CF01BFD-96D7-124E-8608-F022925B0797}"/>
              </a:ext>
            </a:extLst>
          </p:cNvPr>
          <p:cNvSpPr txBox="1"/>
          <p:nvPr/>
        </p:nvSpPr>
        <p:spPr>
          <a:xfrm>
            <a:off x="8327786" y="4786169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39509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1C0F85-14E4-D34B-8E5F-533BAAD14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783" y="677024"/>
            <a:ext cx="1371600" cy="137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F76F8C-6D34-984D-A87F-82DEAE26C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385" y="677024"/>
            <a:ext cx="1371600" cy="1371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B73CFD-D2DA-0643-BCB3-E14311345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783" y="2084197"/>
            <a:ext cx="1371600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93E6C8-EAEE-084B-8F92-5ABA1188A4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5385" y="2084197"/>
            <a:ext cx="1371600" cy="137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DF643D-DFB7-8C4B-9639-1992672786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3783" y="3482407"/>
            <a:ext cx="1371600" cy="137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BB3188-6B1E-8149-AF2A-28971E2EDD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5385" y="3482407"/>
            <a:ext cx="1371600" cy="1371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BC05F4-0799-8C43-9BF2-EA0BEDB21910}"/>
              </a:ext>
            </a:extLst>
          </p:cNvPr>
          <p:cNvSpPr txBox="1"/>
          <p:nvPr/>
        </p:nvSpPr>
        <p:spPr>
          <a:xfrm rot="16200000">
            <a:off x="2478861" y="1224323"/>
            <a:ext cx="645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2348C9-2FB2-1D41-8AD5-A5524CF38067}"/>
              </a:ext>
            </a:extLst>
          </p:cNvPr>
          <p:cNvSpPr txBox="1"/>
          <p:nvPr/>
        </p:nvSpPr>
        <p:spPr>
          <a:xfrm rot="16200000">
            <a:off x="2525604" y="2730444"/>
            <a:ext cx="552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TGF-β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FBA760-0BFF-3C47-AF69-DDB10FE12F7A}"/>
              </a:ext>
            </a:extLst>
          </p:cNvPr>
          <p:cNvSpPr txBox="1"/>
          <p:nvPr/>
        </p:nvSpPr>
        <p:spPr>
          <a:xfrm rot="16200000">
            <a:off x="2133671" y="4069588"/>
            <a:ext cx="1336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TGF-β+si-PHLDB2x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33BE90-BE7B-8540-89DB-A3C242A9F1D3}"/>
              </a:ext>
            </a:extLst>
          </p:cNvPr>
          <p:cNvSpPr txBox="1"/>
          <p:nvPr/>
        </p:nvSpPr>
        <p:spPr>
          <a:xfrm>
            <a:off x="3460478" y="412574"/>
            <a:ext cx="343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293A05-73AF-3942-8A6F-759485D59F86}"/>
              </a:ext>
            </a:extLst>
          </p:cNvPr>
          <p:cNvSpPr txBox="1"/>
          <p:nvPr/>
        </p:nvSpPr>
        <p:spPr>
          <a:xfrm>
            <a:off x="4795291" y="423085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24h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D00E4D-4782-7E4D-A6CA-0F367D3AC665}"/>
              </a:ext>
            </a:extLst>
          </p:cNvPr>
          <p:cNvSpPr txBox="1"/>
          <p:nvPr/>
        </p:nvSpPr>
        <p:spPr>
          <a:xfrm>
            <a:off x="2663174" y="216843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/>
              <a:t>A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28C470-51CB-D446-A671-80725D4AA48B}"/>
              </a:ext>
            </a:extLst>
          </p:cNvPr>
          <p:cNvCxnSpPr/>
          <p:nvPr/>
        </p:nvCxnSpPr>
        <p:spPr>
          <a:xfrm>
            <a:off x="2903783" y="867376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7ADB9E4-5F9C-D441-A6A7-56A6440854CE}"/>
              </a:ext>
            </a:extLst>
          </p:cNvPr>
          <p:cNvCxnSpPr/>
          <p:nvPr/>
        </p:nvCxnSpPr>
        <p:spPr>
          <a:xfrm>
            <a:off x="2903783" y="1771943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1A8B232-9E4C-0345-BAEE-27BAC225AF66}"/>
              </a:ext>
            </a:extLst>
          </p:cNvPr>
          <p:cNvCxnSpPr/>
          <p:nvPr/>
        </p:nvCxnSpPr>
        <p:spPr>
          <a:xfrm>
            <a:off x="2903783" y="2316186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EED096-B890-D240-887C-CD6B3744EDC1}"/>
              </a:ext>
            </a:extLst>
          </p:cNvPr>
          <p:cNvCxnSpPr/>
          <p:nvPr/>
        </p:nvCxnSpPr>
        <p:spPr>
          <a:xfrm>
            <a:off x="2903783" y="324287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C2C29CD-F09D-C146-AD16-2C7BBBB9B0DD}"/>
              </a:ext>
            </a:extLst>
          </p:cNvPr>
          <p:cNvCxnSpPr/>
          <p:nvPr/>
        </p:nvCxnSpPr>
        <p:spPr>
          <a:xfrm>
            <a:off x="2903783" y="3638046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611BC5E-B2F6-DF4C-8880-67B5E217B2EB}"/>
              </a:ext>
            </a:extLst>
          </p:cNvPr>
          <p:cNvCxnSpPr/>
          <p:nvPr/>
        </p:nvCxnSpPr>
        <p:spPr>
          <a:xfrm>
            <a:off x="2903783" y="4667975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364B9FC-0933-BE4F-B02A-E38CD6A21A45}"/>
              </a:ext>
            </a:extLst>
          </p:cNvPr>
          <p:cNvCxnSpPr/>
          <p:nvPr/>
        </p:nvCxnSpPr>
        <p:spPr>
          <a:xfrm>
            <a:off x="4375385" y="109162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BB362CB-B3C0-BD49-82A5-D31139C0A4A6}"/>
              </a:ext>
            </a:extLst>
          </p:cNvPr>
          <p:cNvCxnSpPr/>
          <p:nvPr/>
        </p:nvCxnSpPr>
        <p:spPr>
          <a:xfrm>
            <a:off x="4375385" y="1597988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465E1DE-7D29-7847-9E88-08253EFC75BF}"/>
              </a:ext>
            </a:extLst>
          </p:cNvPr>
          <p:cNvCxnSpPr/>
          <p:nvPr/>
        </p:nvCxnSpPr>
        <p:spPr>
          <a:xfrm>
            <a:off x="4375385" y="2798534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B4A4627-3B52-8447-B7AA-E2D7844F3931}"/>
              </a:ext>
            </a:extLst>
          </p:cNvPr>
          <p:cNvCxnSpPr/>
          <p:nvPr/>
        </p:nvCxnSpPr>
        <p:spPr>
          <a:xfrm>
            <a:off x="4375385" y="2891941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5688185-05BE-0E4D-A5DB-0B7606F2D6C8}"/>
              </a:ext>
            </a:extLst>
          </p:cNvPr>
          <p:cNvCxnSpPr/>
          <p:nvPr/>
        </p:nvCxnSpPr>
        <p:spPr>
          <a:xfrm>
            <a:off x="4375385" y="4085980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7DDF43B-8A1D-4045-98B1-83B93EF0EF81}"/>
              </a:ext>
            </a:extLst>
          </p:cNvPr>
          <p:cNvCxnSpPr/>
          <p:nvPr/>
        </p:nvCxnSpPr>
        <p:spPr>
          <a:xfrm>
            <a:off x="4375385" y="4334245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7FD5675-A312-DA46-818B-8C4A0C326723}"/>
              </a:ext>
            </a:extLst>
          </p:cNvPr>
          <p:cNvSpPr txBox="1"/>
          <p:nvPr/>
        </p:nvSpPr>
        <p:spPr>
          <a:xfrm>
            <a:off x="6906590" y="274149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/>
              <a:t>C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8736B5F-59E2-B343-9EE5-F6ABEE98E493}"/>
              </a:ext>
            </a:extLst>
          </p:cNvPr>
          <p:cNvSpPr txBox="1"/>
          <p:nvPr/>
        </p:nvSpPr>
        <p:spPr>
          <a:xfrm>
            <a:off x="8049248" y="3136256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*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DD823DE-03FC-904F-A5F6-8A57726B6AE5}"/>
              </a:ext>
            </a:extLst>
          </p:cNvPr>
          <p:cNvSpPr txBox="1"/>
          <p:nvPr/>
        </p:nvSpPr>
        <p:spPr>
          <a:xfrm>
            <a:off x="8368724" y="335948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*,**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515A8E9-BC77-B74D-AED3-AA5FF249E43E}"/>
              </a:ext>
            </a:extLst>
          </p:cNvPr>
          <p:cNvSpPr txBox="1"/>
          <p:nvPr/>
        </p:nvSpPr>
        <p:spPr>
          <a:xfrm rot="16200000">
            <a:off x="6514817" y="3921580"/>
            <a:ext cx="131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wound healed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1DB291B-AF8A-E141-98BE-63E8FC0BD15C}"/>
              </a:ext>
            </a:extLst>
          </p:cNvPr>
          <p:cNvSpPr txBox="1"/>
          <p:nvPr/>
        </p:nvSpPr>
        <p:spPr>
          <a:xfrm>
            <a:off x="3973613" y="212679"/>
            <a:ext cx="674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u="sng" dirty="0"/>
              <a:t>HCT116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7AC138A-458D-CC4E-852D-BD42168A9450}"/>
              </a:ext>
            </a:extLst>
          </p:cNvPr>
          <p:cNvSpPr txBox="1"/>
          <p:nvPr/>
        </p:nvSpPr>
        <p:spPr>
          <a:xfrm>
            <a:off x="7770981" y="2735163"/>
            <a:ext cx="674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u="sng" dirty="0"/>
              <a:t>HCT116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20A8016-F192-6F42-8371-F3D9375491D0}"/>
              </a:ext>
            </a:extLst>
          </p:cNvPr>
          <p:cNvSpPr txBox="1"/>
          <p:nvPr/>
        </p:nvSpPr>
        <p:spPr>
          <a:xfrm>
            <a:off x="6997149" y="4941799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TGF-β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80B966C-F324-E043-856F-CFE965E8414B}"/>
              </a:ext>
            </a:extLst>
          </p:cNvPr>
          <p:cNvSpPr txBox="1"/>
          <p:nvPr/>
        </p:nvSpPr>
        <p:spPr>
          <a:xfrm>
            <a:off x="7656662" y="4941798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39D424E-5BBA-904D-A697-852A5F406626}"/>
              </a:ext>
            </a:extLst>
          </p:cNvPr>
          <p:cNvSpPr txBox="1"/>
          <p:nvPr/>
        </p:nvSpPr>
        <p:spPr>
          <a:xfrm>
            <a:off x="8047896" y="4941797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9C86EEC-A71A-9E42-A295-E63051A089CA}"/>
              </a:ext>
            </a:extLst>
          </p:cNvPr>
          <p:cNvSpPr txBox="1"/>
          <p:nvPr/>
        </p:nvSpPr>
        <p:spPr>
          <a:xfrm>
            <a:off x="8459873" y="4941797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411B5E0-ADCA-E848-92B7-488A8333A581}"/>
              </a:ext>
            </a:extLst>
          </p:cNvPr>
          <p:cNvSpPr txBox="1"/>
          <p:nvPr/>
        </p:nvSpPr>
        <p:spPr>
          <a:xfrm>
            <a:off x="6635285" y="5110850"/>
            <a:ext cx="955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si-PHLDB2x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CDCF896-314F-7F49-9E2B-8BC1AAFD5853}"/>
              </a:ext>
            </a:extLst>
          </p:cNvPr>
          <p:cNvSpPr txBox="1"/>
          <p:nvPr/>
        </p:nvSpPr>
        <p:spPr>
          <a:xfrm>
            <a:off x="7658141" y="5105936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D716E38A-534F-FA41-A4A1-09C4B275875C}"/>
              </a:ext>
            </a:extLst>
          </p:cNvPr>
          <p:cNvSpPr txBox="1"/>
          <p:nvPr/>
        </p:nvSpPr>
        <p:spPr>
          <a:xfrm>
            <a:off x="8067008" y="5104970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678AC13-4B74-034B-9254-81BA54187955}"/>
              </a:ext>
            </a:extLst>
          </p:cNvPr>
          <p:cNvSpPr txBox="1"/>
          <p:nvPr/>
        </p:nvSpPr>
        <p:spPr>
          <a:xfrm>
            <a:off x="8461352" y="5110986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F3B07099-CAA0-EF49-B0E8-DBBEBC350E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5089" y="4879589"/>
            <a:ext cx="1371600" cy="137160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1F0FE618-76E5-3C4D-89AB-4F1F749253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75385" y="4882414"/>
            <a:ext cx="1371600" cy="1371600"/>
          </a:xfrm>
          <a:prstGeom prst="rect">
            <a:avLst/>
          </a:prstGeom>
        </p:spPr>
      </p:pic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6E8108FF-8110-DD47-9657-516AC9B31694}"/>
              </a:ext>
            </a:extLst>
          </p:cNvPr>
          <p:cNvCxnSpPr/>
          <p:nvPr/>
        </p:nvCxnSpPr>
        <p:spPr>
          <a:xfrm>
            <a:off x="2903783" y="503552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E560E3B-657B-B74A-B9DD-E2E3BF354D21}"/>
              </a:ext>
            </a:extLst>
          </p:cNvPr>
          <p:cNvCxnSpPr/>
          <p:nvPr/>
        </p:nvCxnSpPr>
        <p:spPr>
          <a:xfrm>
            <a:off x="2903329" y="6058577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5BB3D5D0-BB75-9044-AA49-E663DE5DF32D}"/>
              </a:ext>
            </a:extLst>
          </p:cNvPr>
          <p:cNvCxnSpPr/>
          <p:nvPr/>
        </p:nvCxnSpPr>
        <p:spPr>
          <a:xfrm>
            <a:off x="4375385" y="5549121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65A8B4EE-3009-714C-B95A-874B31029388}"/>
              </a:ext>
            </a:extLst>
          </p:cNvPr>
          <p:cNvCxnSpPr/>
          <p:nvPr/>
        </p:nvCxnSpPr>
        <p:spPr>
          <a:xfrm>
            <a:off x="4375385" y="5642528"/>
            <a:ext cx="13716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8" name="Chart 127">
            <a:extLst>
              <a:ext uri="{FF2B5EF4-FFF2-40B4-BE49-F238E27FC236}">
                <a16:creationId xmlns:a16="http://schemas.microsoft.com/office/drawing/2014/main" id="{A509DEF3-2212-D24F-9A45-B228E9510F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0258829"/>
              </p:ext>
            </p:extLst>
          </p:nvPr>
        </p:nvGraphicFramePr>
        <p:xfrm>
          <a:off x="7214232" y="3074853"/>
          <a:ext cx="2117864" cy="2016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29" name="TextBox 128">
            <a:extLst>
              <a:ext uri="{FF2B5EF4-FFF2-40B4-BE49-F238E27FC236}">
                <a16:creationId xmlns:a16="http://schemas.microsoft.com/office/drawing/2014/main" id="{38D3AD00-1F24-2049-887D-E8135A6F956B}"/>
              </a:ext>
            </a:extLst>
          </p:cNvPr>
          <p:cNvSpPr txBox="1"/>
          <p:nvPr/>
        </p:nvSpPr>
        <p:spPr>
          <a:xfrm>
            <a:off x="6533881" y="529220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Flag-PHLDB2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7B90CC0-FCD0-EF41-8F14-5FD8E5776DFA}"/>
              </a:ext>
            </a:extLst>
          </p:cNvPr>
          <p:cNvSpPr txBox="1"/>
          <p:nvPr/>
        </p:nvSpPr>
        <p:spPr>
          <a:xfrm>
            <a:off x="7656662" y="5292207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247B7FA-11D8-DC46-B250-3007F26A8ECE}"/>
              </a:ext>
            </a:extLst>
          </p:cNvPr>
          <p:cNvSpPr txBox="1"/>
          <p:nvPr/>
        </p:nvSpPr>
        <p:spPr>
          <a:xfrm>
            <a:off x="8067008" y="5293656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8905C25-184B-054B-9A08-76C7C40E8C25}"/>
              </a:ext>
            </a:extLst>
          </p:cNvPr>
          <p:cNvSpPr txBox="1"/>
          <p:nvPr/>
        </p:nvSpPr>
        <p:spPr>
          <a:xfrm>
            <a:off x="8478985" y="5288884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845B1DE-33AD-604C-A448-99577D7B4739}"/>
              </a:ext>
            </a:extLst>
          </p:cNvPr>
          <p:cNvSpPr txBox="1"/>
          <p:nvPr/>
        </p:nvSpPr>
        <p:spPr>
          <a:xfrm>
            <a:off x="8863444" y="4941465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8F5FADA-8455-324B-A118-C2503BB080CE}"/>
              </a:ext>
            </a:extLst>
          </p:cNvPr>
          <p:cNvSpPr txBox="1"/>
          <p:nvPr/>
        </p:nvSpPr>
        <p:spPr>
          <a:xfrm>
            <a:off x="8863444" y="5110850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C425756-2B73-2C4A-BB49-38DD43CAA704}"/>
              </a:ext>
            </a:extLst>
          </p:cNvPr>
          <p:cNvSpPr txBox="1"/>
          <p:nvPr/>
        </p:nvSpPr>
        <p:spPr>
          <a:xfrm>
            <a:off x="8863444" y="529990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11C19E6E-5C07-C441-86B8-7A64E9BC25EC}"/>
              </a:ext>
            </a:extLst>
          </p:cNvPr>
          <p:cNvSpPr txBox="1"/>
          <p:nvPr/>
        </p:nvSpPr>
        <p:spPr>
          <a:xfrm>
            <a:off x="8798034" y="3124887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*,∆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427FE4E-03CE-ED4C-B54C-1FD8C3D549CD}"/>
              </a:ext>
            </a:extLst>
          </p:cNvPr>
          <p:cNvSpPr txBox="1"/>
          <p:nvPr/>
        </p:nvSpPr>
        <p:spPr>
          <a:xfrm rot="16200000">
            <a:off x="2084565" y="5356403"/>
            <a:ext cx="1336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TGF-β+si-PHLDB2x</a:t>
            </a:r>
          </a:p>
          <a:p>
            <a:pPr algn="ctr"/>
            <a:r>
              <a:rPr lang="en-US" sz="1200" dirty="0"/>
              <a:t>+Flag-PHLDB2</a:t>
            </a:r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E4974B54-7B00-3E44-A058-4D71A77CEA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22029" y="1709655"/>
            <a:ext cx="1188720" cy="2377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481B21E8-2C6D-2F4E-9204-6DC43CF3D1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22029" y="1988789"/>
            <a:ext cx="1188720" cy="2377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0" name="TextBox 139">
            <a:extLst>
              <a:ext uri="{FF2B5EF4-FFF2-40B4-BE49-F238E27FC236}">
                <a16:creationId xmlns:a16="http://schemas.microsoft.com/office/drawing/2014/main" id="{9F4D7A57-CA06-5F44-BF6A-A55CF394B734}"/>
              </a:ext>
            </a:extLst>
          </p:cNvPr>
          <p:cNvSpPr txBox="1"/>
          <p:nvPr/>
        </p:nvSpPr>
        <p:spPr>
          <a:xfrm>
            <a:off x="7406667" y="1697281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PHLDB2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2F36F58-8E40-5D46-A6A2-92BFEE03B650}"/>
              </a:ext>
            </a:extLst>
          </p:cNvPr>
          <p:cNvSpPr txBox="1"/>
          <p:nvPr/>
        </p:nvSpPr>
        <p:spPr>
          <a:xfrm>
            <a:off x="7437125" y="1981739"/>
            <a:ext cx="643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GAPDH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6C58649E-877A-444C-A2B1-CD9DD268EBC6}"/>
              </a:ext>
            </a:extLst>
          </p:cNvPr>
          <p:cNvSpPr txBox="1"/>
          <p:nvPr/>
        </p:nvSpPr>
        <p:spPr>
          <a:xfrm>
            <a:off x="7490077" y="1112189"/>
            <a:ext cx="5950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TGF-β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88142159-9E79-FD48-B044-BAEA0C44F61A}"/>
              </a:ext>
            </a:extLst>
          </p:cNvPr>
          <p:cNvSpPr txBox="1"/>
          <p:nvPr/>
        </p:nvSpPr>
        <p:spPr>
          <a:xfrm>
            <a:off x="8042010" y="1112188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8D60123-F634-634C-95A5-A863AB99BAED}"/>
              </a:ext>
            </a:extLst>
          </p:cNvPr>
          <p:cNvSpPr txBox="1"/>
          <p:nvPr/>
        </p:nvSpPr>
        <p:spPr>
          <a:xfrm>
            <a:off x="8334632" y="1112187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B4AE1646-D816-B641-B519-474E0820C08F}"/>
              </a:ext>
            </a:extLst>
          </p:cNvPr>
          <p:cNvSpPr txBox="1"/>
          <p:nvPr/>
        </p:nvSpPr>
        <p:spPr>
          <a:xfrm>
            <a:off x="8621104" y="1112187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257F18DB-673C-3F43-9C6A-DB2C89B9885D}"/>
              </a:ext>
            </a:extLst>
          </p:cNvPr>
          <p:cNvSpPr txBox="1"/>
          <p:nvPr/>
        </p:nvSpPr>
        <p:spPr>
          <a:xfrm>
            <a:off x="7129401" y="1281240"/>
            <a:ext cx="955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si-PHLDB2x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6036F2F-0839-6840-AE52-CCB2EEA9F653}"/>
              </a:ext>
            </a:extLst>
          </p:cNvPr>
          <p:cNvSpPr txBox="1"/>
          <p:nvPr/>
        </p:nvSpPr>
        <p:spPr>
          <a:xfrm>
            <a:off x="8043489" y="1276326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CD69AF6E-EF99-F448-B390-550E86E3528A}"/>
              </a:ext>
            </a:extLst>
          </p:cNvPr>
          <p:cNvSpPr txBox="1"/>
          <p:nvPr/>
        </p:nvSpPr>
        <p:spPr>
          <a:xfrm>
            <a:off x="8353744" y="1275360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2C3F1E29-5AF4-AC40-A83D-AD50F98280BA}"/>
              </a:ext>
            </a:extLst>
          </p:cNvPr>
          <p:cNvSpPr txBox="1"/>
          <p:nvPr/>
        </p:nvSpPr>
        <p:spPr>
          <a:xfrm>
            <a:off x="8622583" y="1281376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9BE94D9-B221-9A4F-9822-4E2325BEA9F0}"/>
              </a:ext>
            </a:extLst>
          </p:cNvPr>
          <p:cNvSpPr txBox="1"/>
          <p:nvPr/>
        </p:nvSpPr>
        <p:spPr>
          <a:xfrm>
            <a:off x="7026809" y="1462597"/>
            <a:ext cx="10583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Flag-PHLDB2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8C33027-1AE3-D445-97D7-F484829F2CF6}"/>
              </a:ext>
            </a:extLst>
          </p:cNvPr>
          <p:cNvSpPr txBox="1"/>
          <p:nvPr/>
        </p:nvSpPr>
        <p:spPr>
          <a:xfrm>
            <a:off x="8042010" y="1462597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6870A58-4C23-5241-8631-18711EE15E6E}"/>
              </a:ext>
            </a:extLst>
          </p:cNvPr>
          <p:cNvSpPr txBox="1"/>
          <p:nvPr/>
        </p:nvSpPr>
        <p:spPr>
          <a:xfrm>
            <a:off x="8353744" y="1464046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DCAA486-1334-0A4E-A360-5D934BC1A17B}"/>
              </a:ext>
            </a:extLst>
          </p:cNvPr>
          <p:cNvSpPr txBox="1"/>
          <p:nvPr/>
        </p:nvSpPr>
        <p:spPr>
          <a:xfrm>
            <a:off x="8640216" y="1459274"/>
            <a:ext cx="2311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7165E59A-74A5-B040-9649-2BECF73726BD}"/>
              </a:ext>
            </a:extLst>
          </p:cNvPr>
          <p:cNvSpPr txBox="1"/>
          <p:nvPr/>
        </p:nvSpPr>
        <p:spPr>
          <a:xfrm>
            <a:off x="8935025" y="1111855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A2B6BE4A-86EB-DE46-8B69-D9EC66AABE38}"/>
              </a:ext>
            </a:extLst>
          </p:cNvPr>
          <p:cNvSpPr txBox="1"/>
          <p:nvPr/>
        </p:nvSpPr>
        <p:spPr>
          <a:xfrm>
            <a:off x="8935025" y="1281240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4EAED22E-09AE-DD49-B23D-8C289ECC9D0B}"/>
              </a:ext>
            </a:extLst>
          </p:cNvPr>
          <p:cNvSpPr txBox="1"/>
          <p:nvPr/>
        </p:nvSpPr>
        <p:spPr>
          <a:xfrm>
            <a:off x="8935025" y="1470291"/>
            <a:ext cx="266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F936C773-2B5C-474A-94DE-EF7ED709D521}"/>
              </a:ext>
            </a:extLst>
          </p:cNvPr>
          <p:cNvSpPr txBox="1"/>
          <p:nvPr/>
        </p:nvSpPr>
        <p:spPr>
          <a:xfrm>
            <a:off x="6991794" y="70957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786378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15853</TotalTime>
  <Words>91</Words>
  <Application>Microsoft Macintosh PowerPoint</Application>
  <PresentationFormat>Widescreen</PresentationFormat>
  <Paragraphs>77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Cao, Bo</dc:creator>
  <cp:lastModifiedBy>Cao, Bo</cp:lastModifiedBy>
  <cp:revision>21</cp:revision>
  <dcterms:created xsi:type="dcterms:W3CDTF">2019-06-01T02:07:41Z</dcterms:created>
  <dcterms:modified xsi:type="dcterms:W3CDTF">2019-06-12T02:21:18Z</dcterms:modified>
</cp:coreProperties>
</file>