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71" r:id="rId2"/>
    <p:sldId id="267" r:id="rId3"/>
    <p:sldId id="264" r:id="rId4"/>
    <p:sldId id="258" r:id="rId5"/>
    <p:sldId id="260" r:id="rId6"/>
    <p:sldId id="256" r:id="rId7"/>
    <p:sldId id="272" r:id="rId8"/>
    <p:sldId id="27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9" autoAdjust="0"/>
    <p:restoredTop sz="94707"/>
  </p:normalViewPr>
  <p:slideViewPr>
    <p:cSldViewPr>
      <p:cViewPr varScale="1">
        <p:scale>
          <a:sx n="120" d="100"/>
          <a:sy n="120" d="100"/>
        </p:scale>
        <p:origin x="184" y="784"/>
      </p:cViewPr>
      <p:guideLst>
        <p:guide orient="horz" pos="2160"/>
        <p:guide pos="2880"/>
      </p:guideLst>
    </p:cSldViewPr>
  </p:slideViewPr>
  <p:notesTextViewPr>
    <p:cViewPr>
      <p:scale>
        <a:sx n="1" d="1"/>
        <a:sy n="1" d="1"/>
      </p:scale>
      <p:origin x="0" y="0"/>
    </p:cViewPr>
  </p:notesTextViewPr>
  <p:sorterViewPr>
    <p:cViewPr>
      <p:scale>
        <a:sx n="137" d="100"/>
        <a:sy n="13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ung, Alistair" userId="905af684-b2d0-4b28-93ae-47cbf35e4076" providerId="ADAL" clId="{6500D056-12C3-4941-98D8-76B1D62A728F}"/>
    <pc:docChg chg="undo custSel addSld delSld modSld sldOrd">
      <pc:chgData name="Young, Alistair" userId="905af684-b2d0-4b28-93ae-47cbf35e4076" providerId="ADAL" clId="{6500D056-12C3-4941-98D8-76B1D62A728F}" dt="2019-04-11T11:04:11.373" v="343" actId="20577"/>
      <pc:docMkLst>
        <pc:docMk/>
      </pc:docMkLst>
      <pc:sldChg chg="modSp ord">
        <pc:chgData name="Young, Alistair" userId="905af684-b2d0-4b28-93ae-47cbf35e4076" providerId="ADAL" clId="{6500D056-12C3-4941-98D8-76B1D62A728F}" dt="2019-04-11T10:55:18.753" v="64"/>
        <pc:sldMkLst>
          <pc:docMk/>
          <pc:sldMk cId="2452491435" sldId="256"/>
        </pc:sldMkLst>
        <pc:spChg chg="mod">
          <ac:chgData name="Young, Alistair" userId="905af684-b2d0-4b28-93ae-47cbf35e4076" providerId="ADAL" clId="{6500D056-12C3-4941-98D8-76B1D62A728F}" dt="2019-04-11T10:46:04.100" v="2" actId="20577"/>
          <ac:spMkLst>
            <pc:docMk/>
            <pc:sldMk cId="2452491435" sldId="256"/>
            <ac:spMk id="20" creationId="{2F4CD1E2-8F58-514E-9A4F-31E1C5218F88}"/>
          </ac:spMkLst>
        </pc:spChg>
      </pc:sldChg>
      <pc:sldChg chg="modSp ord">
        <pc:chgData name="Young, Alistair" userId="905af684-b2d0-4b28-93ae-47cbf35e4076" providerId="ADAL" clId="{6500D056-12C3-4941-98D8-76B1D62A728F}" dt="2019-04-11T10:54:30.308" v="55"/>
        <pc:sldMkLst>
          <pc:docMk/>
          <pc:sldMk cId="2820992955" sldId="258"/>
        </pc:sldMkLst>
        <pc:spChg chg="mod">
          <ac:chgData name="Young, Alistair" userId="905af684-b2d0-4b28-93ae-47cbf35e4076" providerId="ADAL" clId="{6500D056-12C3-4941-98D8-76B1D62A728F}" dt="2019-04-11T10:53:25.384" v="26" actId="20577"/>
          <ac:spMkLst>
            <pc:docMk/>
            <pc:sldMk cId="2820992955" sldId="258"/>
            <ac:spMk id="69" creationId="{00000000-0000-0000-0000-000000000000}"/>
          </ac:spMkLst>
        </pc:spChg>
      </pc:sldChg>
      <pc:sldChg chg="modSp ord">
        <pc:chgData name="Young, Alistair" userId="905af684-b2d0-4b28-93ae-47cbf35e4076" providerId="ADAL" clId="{6500D056-12C3-4941-98D8-76B1D62A728F}" dt="2019-04-11T10:55:15.346" v="63"/>
        <pc:sldMkLst>
          <pc:docMk/>
          <pc:sldMk cId="2340984165" sldId="260"/>
        </pc:sldMkLst>
        <pc:spChg chg="mod">
          <ac:chgData name="Young, Alistair" userId="905af684-b2d0-4b28-93ae-47cbf35e4076" providerId="ADAL" clId="{6500D056-12C3-4941-98D8-76B1D62A728F}" dt="2019-04-11T10:53:20.583" v="18" actId="20577"/>
          <ac:spMkLst>
            <pc:docMk/>
            <pc:sldMk cId="2340984165" sldId="260"/>
            <ac:spMk id="68" creationId="{00000000-0000-0000-0000-000000000000}"/>
          </ac:spMkLst>
        </pc:spChg>
      </pc:sldChg>
      <pc:sldChg chg="modSp ord">
        <pc:chgData name="Young, Alistair" userId="905af684-b2d0-4b28-93ae-47cbf35e4076" providerId="ADAL" clId="{6500D056-12C3-4941-98D8-76B1D62A728F}" dt="2019-04-11T10:54:27.628" v="54"/>
        <pc:sldMkLst>
          <pc:docMk/>
          <pc:sldMk cId="2785007568" sldId="264"/>
        </pc:sldMkLst>
        <pc:spChg chg="mod">
          <ac:chgData name="Young, Alistair" userId="905af684-b2d0-4b28-93ae-47cbf35e4076" providerId="ADAL" clId="{6500D056-12C3-4941-98D8-76B1D62A728F}" dt="2019-04-11T10:53:30.030" v="34" actId="20577"/>
          <ac:spMkLst>
            <pc:docMk/>
            <pc:sldMk cId="2785007568" sldId="264"/>
            <ac:spMk id="56" creationId="{00000000-0000-0000-0000-000000000000}"/>
          </ac:spMkLst>
        </pc:spChg>
      </pc:sldChg>
      <pc:sldChg chg="modSp ord">
        <pc:chgData name="Young, Alistair" userId="905af684-b2d0-4b28-93ae-47cbf35e4076" providerId="ADAL" clId="{6500D056-12C3-4941-98D8-76B1D62A728F}" dt="2019-04-11T10:54:25.091" v="53"/>
        <pc:sldMkLst>
          <pc:docMk/>
          <pc:sldMk cId="2788007401" sldId="267"/>
        </pc:sldMkLst>
        <pc:spChg chg="mod">
          <ac:chgData name="Young, Alistair" userId="905af684-b2d0-4b28-93ae-47cbf35e4076" providerId="ADAL" clId="{6500D056-12C3-4941-98D8-76B1D62A728F}" dt="2019-04-11T10:53:34.768" v="42" actId="20577"/>
          <ac:spMkLst>
            <pc:docMk/>
            <pc:sldMk cId="2788007401" sldId="267"/>
            <ac:spMk id="31" creationId="{00000000-0000-0000-0000-000000000000}"/>
          </ac:spMkLst>
        </pc:spChg>
      </pc:sldChg>
      <pc:sldChg chg="modSp ord">
        <pc:chgData name="Young, Alistair" userId="905af684-b2d0-4b28-93ae-47cbf35e4076" providerId="ADAL" clId="{6500D056-12C3-4941-98D8-76B1D62A728F}" dt="2019-04-11T10:57:20.060" v="103" actId="20577"/>
        <pc:sldMkLst>
          <pc:docMk/>
          <pc:sldMk cId="3459929248" sldId="271"/>
        </pc:sldMkLst>
        <pc:spChg chg="mod">
          <ac:chgData name="Young, Alistair" userId="905af684-b2d0-4b28-93ae-47cbf35e4076" providerId="ADAL" clId="{6500D056-12C3-4941-98D8-76B1D62A728F}" dt="2019-04-11T10:53:15.559" v="10" actId="20577"/>
          <ac:spMkLst>
            <pc:docMk/>
            <pc:sldMk cId="3459929248" sldId="271"/>
            <ac:spMk id="51" creationId="{00000000-0000-0000-0000-000000000000}"/>
          </ac:spMkLst>
        </pc:spChg>
        <pc:spChg chg="mod">
          <ac:chgData name="Young, Alistair" userId="905af684-b2d0-4b28-93ae-47cbf35e4076" providerId="ADAL" clId="{6500D056-12C3-4941-98D8-76B1D62A728F}" dt="2019-04-11T10:57:20.060" v="103" actId="20577"/>
          <ac:spMkLst>
            <pc:docMk/>
            <pc:sldMk cId="3459929248" sldId="271"/>
            <ac:spMk id="55" creationId="{00000000-0000-0000-0000-000000000000}"/>
          </ac:spMkLst>
        </pc:spChg>
      </pc:sldChg>
      <pc:sldChg chg="ord">
        <pc:chgData name="Young, Alistair" userId="905af684-b2d0-4b28-93ae-47cbf35e4076" providerId="ADAL" clId="{6500D056-12C3-4941-98D8-76B1D62A728F}" dt="2019-04-11T10:54:44.636" v="59"/>
        <pc:sldMkLst>
          <pc:docMk/>
          <pc:sldMk cId="2575338995" sldId="272"/>
        </pc:sldMkLst>
      </pc:sldChg>
      <pc:sldChg chg="modSp del">
        <pc:chgData name="Young, Alistair" userId="905af684-b2d0-4b28-93ae-47cbf35e4076" providerId="ADAL" clId="{6500D056-12C3-4941-98D8-76B1D62A728F}" dt="2019-04-11T10:53:47.142" v="51" actId="2696"/>
        <pc:sldMkLst>
          <pc:docMk/>
          <pc:sldMk cId="687351404" sldId="273"/>
        </pc:sldMkLst>
        <pc:spChg chg="mod">
          <ac:chgData name="Young, Alistair" userId="905af684-b2d0-4b28-93ae-47cbf35e4076" providerId="ADAL" clId="{6500D056-12C3-4941-98D8-76B1D62A728F}" dt="2019-04-11T10:53:44.444" v="50" actId="20577"/>
          <ac:spMkLst>
            <pc:docMk/>
            <pc:sldMk cId="687351404" sldId="273"/>
            <ac:spMk id="59" creationId="{00000000-0000-0000-0000-000000000000}"/>
          </ac:spMkLst>
        </pc:spChg>
      </pc:sldChg>
      <pc:sldChg chg="addSp delSp modSp add">
        <pc:chgData name="Young, Alistair" userId="905af684-b2d0-4b28-93ae-47cbf35e4076" providerId="ADAL" clId="{6500D056-12C3-4941-98D8-76B1D62A728F}" dt="2019-04-11T11:04:11.373" v="343" actId="20577"/>
        <pc:sldMkLst>
          <pc:docMk/>
          <pc:sldMk cId="858705646" sldId="273"/>
        </pc:sldMkLst>
        <pc:spChg chg="del">
          <ac:chgData name="Young, Alistair" userId="905af684-b2d0-4b28-93ae-47cbf35e4076" providerId="ADAL" clId="{6500D056-12C3-4941-98D8-76B1D62A728F}" dt="2019-04-11T10:56:25.397" v="66" actId="478"/>
          <ac:spMkLst>
            <pc:docMk/>
            <pc:sldMk cId="858705646" sldId="273"/>
            <ac:spMk id="4" creationId="{00000000-0000-0000-0000-000000000000}"/>
          </ac:spMkLst>
        </pc:spChg>
        <pc:spChg chg="add mod">
          <ac:chgData name="Young, Alistair" userId="905af684-b2d0-4b28-93ae-47cbf35e4076" providerId="ADAL" clId="{6500D056-12C3-4941-98D8-76B1D62A728F}" dt="2019-04-11T11:04:11.373" v="343" actId="20577"/>
          <ac:spMkLst>
            <pc:docMk/>
            <pc:sldMk cId="858705646" sldId="273"/>
            <ac:spMk id="21" creationId="{65A3A2FE-F644-C546-A946-0BC439DDF975}"/>
          </ac:spMkLst>
        </pc:spChg>
        <pc:spChg chg="del">
          <ac:chgData name="Young, Alistair" userId="905af684-b2d0-4b28-93ae-47cbf35e4076" providerId="ADAL" clId="{6500D056-12C3-4941-98D8-76B1D62A728F}" dt="2019-04-11T10:56:25.397" v="66" actId="478"/>
          <ac:spMkLst>
            <pc:docMk/>
            <pc:sldMk cId="858705646" sldId="273"/>
            <ac:spMk id="42" creationId="{00000000-0000-0000-0000-000000000000}"/>
          </ac:spMkLst>
        </pc:spChg>
        <pc:spChg chg="del">
          <ac:chgData name="Young, Alistair" userId="905af684-b2d0-4b28-93ae-47cbf35e4076" providerId="ADAL" clId="{6500D056-12C3-4941-98D8-76B1D62A728F}" dt="2019-04-11T10:56:25.397" v="66" actId="478"/>
          <ac:spMkLst>
            <pc:docMk/>
            <pc:sldMk cId="858705646" sldId="273"/>
            <ac:spMk id="44" creationId="{00000000-0000-0000-0000-000000000000}"/>
          </ac:spMkLst>
        </pc:spChg>
        <pc:spChg chg="del">
          <ac:chgData name="Young, Alistair" userId="905af684-b2d0-4b28-93ae-47cbf35e4076" providerId="ADAL" clId="{6500D056-12C3-4941-98D8-76B1D62A728F}" dt="2019-04-11T10:56:25.397" v="66" actId="478"/>
          <ac:spMkLst>
            <pc:docMk/>
            <pc:sldMk cId="858705646" sldId="273"/>
            <ac:spMk id="46" creationId="{00000000-0000-0000-0000-000000000000}"/>
          </ac:spMkLst>
        </pc:spChg>
        <pc:spChg chg="del">
          <ac:chgData name="Young, Alistair" userId="905af684-b2d0-4b28-93ae-47cbf35e4076" providerId="ADAL" clId="{6500D056-12C3-4941-98D8-76B1D62A728F}" dt="2019-04-11T10:56:25.397" v="66" actId="478"/>
          <ac:spMkLst>
            <pc:docMk/>
            <pc:sldMk cId="858705646" sldId="273"/>
            <ac:spMk id="48" creationId="{00000000-0000-0000-0000-000000000000}"/>
          </ac:spMkLst>
        </pc:spChg>
        <pc:spChg chg="del">
          <ac:chgData name="Young, Alistair" userId="905af684-b2d0-4b28-93ae-47cbf35e4076" providerId="ADAL" clId="{6500D056-12C3-4941-98D8-76B1D62A728F}" dt="2019-04-11T10:56:25.397" v="66" actId="478"/>
          <ac:spMkLst>
            <pc:docMk/>
            <pc:sldMk cId="858705646" sldId="273"/>
            <ac:spMk id="51" creationId="{00000000-0000-0000-0000-000000000000}"/>
          </ac:spMkLst>
        </pc:spChg>
        <pc:spChg chg="del">
          <ac:chgData name="Young, Alistair" userId="905af684-b2d0-4b28-93ae-47cbf35e4076" providerId="ADAL" clId="{6500D056-12C3-4941-98D8-76B1D62A728F}" dt="2019-04-11T10:56:25.397" v="66" actId="478"/>
          <ac:spMkLst>
            <pc:docMk/>
            <pc:sldMk cId="858705646" sldId="273"/>
            <ac:spMk id="52" creationId="{00000000-0000-0000-0000-000000000000}"/>
          </ac:spMkLst>
        </pc:spChg>
        <pc:spChg chg="del">
          <ac:chgData name="Young, Alistair" userId="905af684-b2d0-4b28-93ae-47cbf35e4076" providerId="ADAL" clId="{6500D056-12C3-4941-98D8-76B1D62A728F}" dt="2019-04-11T10:56:25.397" v="66" actId="478"/>
          <ac:spMkLst>
            <pc:docMk/>
            <pc:sldMk cId="858705646" sldId="273"/>
            <ac:spMk id="53" creationId="{00000000-0000-0000-0000-000000000000}"/>
          </ac:spMkLst>
        </pc:spChg>
        <pc:spChg chg="del">
          <ac:chgData name="Young, Alistair" userId="905af684-b2d0-4b28-93ae-47cbf35e4076" providerId="ADAL" clId="{6500D056-12C3-4941-98D8-76B1D62A728F}" dt="2019-04-11T10:56:25.397" v="66" actId="478"/>
          <ac:spMkLst>
            <pc:docMk/>
            <pc:sldMk cId="858705646" sldId="273"/>
            <ac:spMk id="55" creationId="{00000000-0000-0000-0000-000000000000}"/>
          </ac:spMkLst>
        </pc:spChg>
        <pc:picChg chg="del">
          <ac:chgData name="Young, Alistair" userId="905af684-b2d0-4b28-93ae-47cbf35e4076" providerId="ADAL" clId="{6500D056-12C3-4941-98D8-76B1D62A728F}" dt="2019-04-11T10:56:25.397" v="66" actId="478"/>
          <ac:picMkLst>
            <pc:docMk/>
            <pc:sldMk cId="858705646" sldId="273"/>
            <ac:picMk id="29" creationId="{00000000-0000-0000-0000-000000000000}"/>
          </ac:picMkLst>
        </pc:picChg>
        <pc:picChg chg="del">
          <ac:chgData name="Young, Alistair" userId="905af684-b2d0-4b28-93ae-47cbf35e4076" providerId="ADAL" clId="{6500D056-12C3-4941-98D8-76B1D62A728F}" dt="2019-04-11T10:56:25.397" v="66" actId="478"/>
          <ac:picMkLst>
            <pc:docMk/>
            <pc:sldMk cId="858705646" sldId="273"/>
            <ac:picMk id="66" creationId="{00000000-0000-0000-0000-000000000000}"/>
          </ac:picMkLst>
        </pc:picChg>
        <pc:picChg chg="del">
          <ac:chgData name="Young, Alistair" userId="905af684-b2d0-4b28-93ae-47cbf35e4076" providerId="ADAL" clId="{6500D056-12C3-4941-98D8-76B1D62A728F}" dt="2019-04-11T10:56:25.397" v="66" actId="478"/>
          <ac:picMkLst>
            <pc:docMk/>
            <pc:sldMk cId="858705646" sldId="273"/>
            <ac:picMk id="15362" creationId="{00000000-0000-0000-0000-000000000000}"/>
          </ac:picMkLst>
        </pc:picChg>
        <pc:picChg chg="del">
          <ac:chgData name="Young, Alistair" userId="905af684-b2d0-4b28-93ae-47cbf35e4076" providerId="ADAL" clId="{6500D056-12C3-4941-98D8-76B1D62A728F}" dt="2019-04-11T10:56:25.397" v="66" actId="478"/>
          <ac:picMkLst>
            <pc:docMk/>
            <pc:sldMk cId="858705646" sldId="273"/>
            <ac:picMk id="15363" creationId="{00000000-0000-0000-0000-000000000000}"/>
          </ac:picMkLst>
        </pc:picChg>
        <pc:picChg chg="del">
          <ac:chgData name="Young, Alistair" userId="905af684-b2d0-4b28-93ae-47cbf35e4076" providerId="ADAL" clId="{6500D056-12C3-4941-98D8-76B1D62A728F}" dt="2019-04-11T10:56:25.397" v="66" actId="478"/>
          <ac:picMkLst>
            <pc:docMk/>
            <pc:sldMk cId="858705646" sldId="273"/>
            <ac:picMk id="15364" creationId="{00000000-0000-0000-0000-000000000000}"/>
          </ac:picMkLst>
        </pc:picChg>
        <pc:picChg chg="del">
          <ac:chgData name="Young, Alistair" userId="905af684-b2d0-4b28-93ae-47cbf35e4076" providerId="ADAL" clId="{6500D056-12C3-4941-98D8-76B1D62A728F}" dt="2019-04-11T10:56:25.397" v="66" actId="478"/>
          <ac:picMkLst>
            <pc:docMk/>
            <pc:sldMk cId="858705646" sldId="273"/>
            <ac:picMk id="15365" creationId="{00000000-0000-0000-0000-000000000000}"/>
          </ac:picMkLst>
        </pc:picChg>
        <pc:picChg chg="del">
          <ac:chgData name="Young, Alistair" userId="905af684-b2d0-4b28-93ae-47cbf35e4076" providerId="ADAL" clId="{6500D056-12C3-4941-98D8-76B1D62A728F}" dt="2019-04-11T10:56:25.397" v="66" actId="478"/>
          <ac:picMkLst>
            <pc:docMk/>
            <pc:sldMk cId="858705646" sldId="273"/>
            <ac:picMk id="15366" creationId="{00000000-0000-0000-0000-000000000000}"/>
          </ac:picMkLst>
        </pc:picChg>
        <pc:picChg chg="del">
          <ac:chgData name="Young, Alistair" userId="905af684-b2d0-4b28-93ae-47cbf35e4076" providerId="ADAL" clId="{6500D056-12C3-4941-98D8-76B1D62A728F}" dt="2019-04-11T10:56:25.397" v="66" actId="478"/>
          <ac:picMkLst>
            <pc:docMk/>
            <pc:sldMk cId="858705646" sldId="273"/>
            <ac:picMk id="15367" creationId="{00000000-0000-0000-0000-000000000000}"/>
          </ac:picMkLst>
        </pc:picChg>
        <pc:picChg chg="del">
          <ac:chgData name="Young, Alistair" userId="905af684-b2d0-4b28-93ae-47cbf35e4076" providerId="ADAL" clId="{6500D056-12C3-4941-98D8-76B1D62A728F}" dt="2019-04-11T10:56:25.397" v="66" actId="478"/>
          <ac:picMkLst>
            <pc:docMk/>
            <pc:sldMk cId="858705646" sldId="273"/>
            <ac:picMk id="15368" creationId="{00000000-0000-0000-0000-000000000000}"/>
          </ac:picMkLst>
        </pc:picChg>
        <pc:picChg chg="del">
          <ac:chgData name="Young, Alistair" userId="905af684-b2d0-4b28-93ae-47cbf35e4076" providerId="ADAL" clId="{6500D056-12C3-4941-98D8-76B1D62A728F}" dt="2019-04-11T10:56:25.397" v="66" actId="478"/>
          <ac:picMkLst>
            <pc:docMk/>
            <pc:sldMk cId="858705646" sldId="273"/>
            <ac:picMk id="15369" creationId="{00000000-0000-0000-0000-000000000000}"/>
          </ac:picMkLst>
        </pc:picChg>
      </pc:sldChg>
      <pc:sldChg chg="del">
        <pc:chgData name="Young, Alistair" userId="905af684-b2d0-4b28-93ae-47cbf35e4076" providerId="ADAL" clId="{6500D056-12C3-4941-98D8-76B1D62A728F}" dt="2019-04-11T10:53:49.989" v="52" actId="2696"/>
        <pc:sldMkLst>
          <pc:docMk/>
          <pc:sldMk cId="125289056" sldId="27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25956A-368D-4991-B39A-BE6D256CA466}" type="datetimeFigureOut">
              <a:rPr lang="en-NZ" smtClean="0"/>
              <a:t>11/04/19</a:t>
            </a:fld>
            <a:endParaRPr lang="en-NZ"/>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A95FD6-B600-46BB-ACFF-F48306ADC508}" type="slidenum">
              <a:rPr lang="en-NZ" smtClean="0"/>
              <a:t>‹#›</a:t>
            </a:fld>
            <a:endParaRPr lang="en-NZ"/>
          </a:p>
        </p:txBody>
      </p:sp>
    </p:spTree>
    <p:extLst>
      <p:ext uri="{BB962C8B-B14F-4D97-AF65-F5344CB8AC3E}">
        <p14:creationId xmlns:p14="http://schemas.microsoft.com/office/powerpoint/2010/main" val="3997783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B2A95FD6-B600-46BB-ACFF-F48306ADC508}" type="slidenum">
              <a:rPr lang="en-NZ" smtClean="0"/>
              <a:t>1</a:t>
            </a:fld>
            <a:endParaRPr lang="en-NZ"/>
          </a:p>
        </p:txBody>
      </p:sp>
    </p:spTree>
    <p:extLst>
      <p:ext uri="{BB962C8B-B14F-4D97-AF65-F5344CB8AC3E}">
        <p14:creationId xmlns:p14="http://schemas.microsoft.com/office/powerpoint/2010/main" val="1760244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B2A95FD6-B600-46BB-ACFF-F48306ADC508}" type="slidenum">
              <a:rPr lang="en-NZ" smtClean="0"/>
              <a:t>2</a:t>
            </a:fld>
            <a:endParaRPr lang="en-NZ"/>
          </a:p>
        </p:txBody>
      </p:sp>
    </p:spTree>
    <p:extLst>
      <p:ext uri="{BB962C8B-B14F-4D97-AF65-F5344CB8AC3E}">
        <p14:creationId xmlns:p14="http://schemas.microsoft.com/office/powerpoint/2010/main" val="658820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B2A95FD6-B600-46BB-ACFF-F48306ADC508}" type="slidenum">
              <a:rPr lang="en-NZ" smtClean="0"/>
              <a:t>3</a:t>
            </a:fld>
            <a:endParaRPr lang="en-NZ"/>
          </a:p>
        </p:txBody>
      </p:sp>
    </p:spTree>
    <p:extLst>
      <p:ext uri="{BB962C8B-B14F-4D97-AF65-F5344CB8AC3E}">
        <p14:creationId xmlns:p14="http://schemas.microsoft.com/office/powerpoint/2010/main" val="1754818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B2A95FD6-B600-46BB-ACFF-F48306ADC508}" type="slidenum">
              <a:rPr lang="en-NZ" smtClean="0"/>
              <a:t>4</a:t>
            </a:fld>
            <a:endParaRPr lang="en-NZ"/>
          </a:p>
        </p:txBody>
      </p:sp>
    </p:spTree>
    <p:extLst>
      <p:ext uri="{BB962C8B-B14F-4D97-AF65-F5344CB8AC3E}">
        <p14:creationId xmlns:p14="http://schemas.microsoft.com/office/powerpoint/2010/main" val="3064504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B2A95FD6-B600-46BB-ACFF-F48306ADC508}" type="slidenum">
              <a:rPr lang="en-NZ" smtClean="0"/>
              <a:t>5</a:t>
            </a:fld>
            <a:endParaRPr lang="en-NZ"/>
          </a:p>
        </p:txBody>
      </p:sp>
    </p:spTree>
    <p:extLst>
      <p:ext uri="{BB962C8B-B14F-4D97-AF65-F5344CB8AC3E}">
        <p14:creationId xmlns:p14="http://schemas.microsoft.com/office/powerpoint/2010/main" val="1754818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B2A95FD6-B600-46BB-ACFF-F48306ADC508}" type="slidenum">
              <a:rPr lang="en-NZ" smtClean="0"/>
              <a:t>6</a:t>
            </a:fld>
            <a:endParaRPr lang="en-NZ"/>
          </a:p>
        </p:txBody>
      </p:sp>
    </p:spTree>
    <p:extLst>
      <p:ext uri="{BB962C8B-B14F-4D97-AF65-F5344CB8AC3E}">
        <p14:creationId xmlns:p14="http://schemas.microsoft.com/office/powerpoint/2010/main" val="1760244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B2A95FD6-B600-46BB-ACFF-F48306ADC508}" type="slidenum">
              <a:rPr lang="en-NZ" smtClean="0"/>
              <a:t>7</a:t>
            </a:fld>
            <a:endParaRPr lang="en-NZ"/>
          </a:p>
        </p:txBody>
      </p:sp>
    </p:spTree>
    <p:extLst>
      <p:ext uri="{BB962C8B-B14F-4D97-AF65-F5344CB8AC3E}">
        <p14:creationId xmlns:p14="http://schemas.microsoft.com/office/powerpoint/2010/main" val="1760244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B2A95FD6-B600-46BB-ACFF-F48306ADC508}" type="slidenum">
              <a:rPr lang="en-NZ" smtClean="0"/>
              <a:t>8</a:t>
            </a:fld>
            <a:endParaRPr lang="en-NZ"/>
          </a:p>
        </p:txBody>
      </p:sp>
    </p:spTree>
    <p:extLst>
      <p:ext uri="{BB962C8B-B14F-4D97-AF65-F5344CB8AC3E}">
        <p14:creationId xmlns:p14="http://schemas.microsoft.com/office/powerpoint/2010/main" val="1464412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NZ"/>
          </a:p>
        </p:txBody>
      </p:sp>
      <p:sp>
        <p:nvSpPr>
          <p:cNvPr id="4" name="Date Placeholder 3"/>
          <p:cNvSpPr>
            <a:spLocks noGrp="1"/>
          </p:cNvSpPr>
          <p:nvPr>
            <p:ph type="dt" sz="half" idx="10"/>
          </p:nvPr>
        </p:nvSpPr>
        <p:spPr/>
        <p:txBody>
          <a:bodyPr/>
          <a:lstStyle/>
          <a:p>
            <a:fld id="{802292CB-329F-4C9E-AFE5-BAC6CB09A498}" type="datetimeFigureOut">
              <a:rPr lang="en-NZ" smtClean="0"/>
              <a:t>11/04/19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78EE5A2B-1714-44DE-90D3-E5D8AB3187FB}" type="slidenum">
              <a:rPr lang="en-NZ" smtClean="0"/>
              <a:t>‹#›</a:t>
            </a:fld>
            <a:endParaRPr lang="en-NZ"/>
          </a:p>
        </p:txBody>
      </p:sp>
    </p:spTree>
    <p:extLst>
      <p:ext uri="{BB962C8B-B14F-4D97-AF65-F5344CB8AC3E}">
        <p14:creationId xmlns:p14="http://schemas.microsoft.com/office/powerpoint/2010/main" val="3361796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fld id="{802292CB-329F-4C9E-AFE5-BAC6CB09A498}" type="datetimeFigureOut">
              <a:rPr lang="en-NZ" smtClean="0"/>
              <a:t>11/04/19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78EE5A2B-1714-44DE-90D3-E5D8AB3187FB}" type="slidenum">
              <a:rPr lang="en-NZ" smtClean="0"/>
              <a:t>‹#›</a:t>
            </a:fld>
            <a:endParaRPr lang="en-NZ"/>
          </a:p>
        </p:txBody>
      </p:sp>
    </p:spTree>
    <p:extLst>
      <p:ext uri="{BB962C8B-B14F-4D97-AF65-F5344CB8AC3E}">
        <p14:creationId xmlns:p14="http://schemas.microsoft.com/office/powerpoint/2010/main" val="545219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2292CB-329F-4C9E-AFE5-BAC6CB09A498}" type="datetimeFigureOut">
              <a:rPr lang="en-NZ" smtClean="0"/>
              <a:t>11/04/19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78EE5A2B-1714-44DE-90D3-E5D8AB3187FB}" type="slidenum">
              <a:rPr lang="en-NZ" smtClean="0"/>
              <a:t>‹#›</a:t>
            </a:fld>
            <a:endParaRPr lang="en-NZ"/>
          </a:p>
        </p:txBody>
      </p:sp>
    </p:spTree>
    <p:extLst>
      <p:ext uri="{BB962C8B-B14F-4D97-AF65-F5344CB8AC3E}">
        <p14:creationId xmlns:p14="http://schemas.microsoft.com/office/powerpoint/2010/main" val="2028349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p:cNvSpPr>
            <a:spLocks noGrp="1"/>
          </p:cNvSpPr>
          <p:nvPr>
            <p:ph type="dt" sz="half" idx="10"/>
          </p:nvPr>
        </p:nvSpPr>
        <p:spPr/>
        <p:txBody>
          <a:bodyPr/>
          <a:lstStyle/>
          <a:p>
            <a:fld id="{802292CB-329F-4C9E-AFE5-BAC6CB09A498}" type="datetimeFigureOut">
              <a:rPr lang="en-NZ" smtClean="0"/>
              <a:t>11/04/19</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78EE5A2B-1714-44DE-90D3-E5D8AB3187FB}" type="slidenum">
              <a:rPr lang="en-NZ" smtClean="0"/>
              <a:t>‹#›</a:t>
            </a:fld>
            <a:endParaRPr lang="en-NZ"/>
          </a:p>
        </p:txBody>
      </p:sp>
    </p:spTree>
    <p:extLst>
      <p:ext uri="{BB962C8B-B14F-4D97-AF65-F5344CB8AC3E}">
        <p14:creationId xmlns:p14="http://schemas.microsoft.com/office/powerpoint/2010/main" val="2456144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p:cNvSpPr>
            <a:spLocks noGrp="1"/>
          </p:cNvSpPr>
          <p:nvPr>
            <p:ph type="dt" sz="half" idx="10"/>
          </p:nvPr>
        </p:nvSpPr>
        <p:spPr/>
        <p:txBody>
          <a:bodyPr/>
          <a:lstStyle/>
          <a:p>
            <a:fld id="{802292CB-329F-4C9E-AFE5-BAC6CB09A498}" type="datetimeFigureOut">
              <a:rPr lang="en-NZ" smtClean="0"/>
              <a:t>11/04/19</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78EE5A2B-1714-44DE-90D3-E5D8AB3187FB}" type="slidenum">
              <a:rPr lang="en-NZ" smtClean="0"/>
              <a:t>‹#›</a:t>
            </a:fld>
            <a:endParaRPr lang="en-NZ"/>
          </a:p>
        </p:txBody>
      </p:sp>
    </p:spTree>
    <p:extLst>
      <p:ext uri="{BB962C8B-B14F-4D97-AF65-F5344CB8AC3E}">
        <p14:creationId xmlns:p14="http://schemas.microsoft.com/office/powerpoint/2010/main" val="4179545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2"/>
          <p:cNvSpPr>
            <a:spLocks noGrp="1"/>
          </p:cNvSpPr>
          <p:nvPr>
            <p:ph type="dt" sz="half" idx="10"/>
          </p:nvPr>
        </p:nvSpPr>
        <p:spPr/>
        <p:txBody>
          <a:bodyPr/>
          <a:lstStyle/>
          <a:p>
            <a:fld id="{802292CB-329F-4C9E-AFE5-BAC6CB09A498}" type="datetimeFigureOut">
              <a:rPr lang="en-NZ" smtClean="0"/>
              <a:t>11/04/19</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78EE5A2B-1714-44DE-90D3-E5D8AB3187FB}" type="slidenum">
              <a:rPr lang="en-NZ" smtClean="0"/>
              <a:t>‹#›</a:t>
            </a:fld>
            <a:endParaRPr lang="en-NZ"/>
          </a:p>
        </p:txBody>
      </p:sp>
    </p:spTree>
    <p:extLst>
      <p:ext uri="{BB962C8B-B14F-4D97-AF65-F5344CB8AC3E}">
        <p14:creationId xmlns:p14="http://schemas.microsoft.com/office/powerpoint/2010/main" val="22971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2292CB-329F-4C9E-AFE5-BAC6CB09A498}" type="datetimeFigureOut">
              <a:rPr lang="en-NZ" smtClean="0"/>
              <a:t>11/04/19</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78EE5A2B-1714-44DE-90D3-E5D8AB3187FB}" type="slidenum">
              <a:rPr lang="en-NZ" smtClean="0"/>
              <a:t>‹#›</a:t>
            </a:fld>
            <a:endParaRPr lang="en-NZ"/>
          </a:p>
        </p:txBody>
      </p:sp>
    </p:spTree>
    <p:extLst>
      <p:ext uri="{BB962C8B-B14F-4D97-AF65-F5344CB8AC3E}">
        <p14:creationId xmlns:p14="http://schemas.microsoft.com/office/powerpoint/2010/main" val="1444883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2292CB-329F-4C9E-AFE5-BAC6CB09A498}" type="datetimeFigureOut">
              <a:rPr lang="en-NZ" smtClean="0"/>
              <a:t>11/04/19</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78EE5A2B-1714-44DE-90D3-E5D8AB3187FB}" type="slidenum">
              <a:rPr lang="en-NZ" smtClean="0"/>
              <a:t>‹#›</a:t>
            </a:fld>
            <a:endParaRPr lang="en-NZ"/>
          </a:p>
        </p:txBody>
      </p:sp>
    </p:spTree>
    <p:extLst>
      <p:ext uri="{BB962C8B-B14F-4D97-AF65-F5344CB8AC3E}">
        <p14:creationId xmlns:p14="http://schemas.microsoft.com/office/powerpoint/2010/main" val="1783460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N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2292CB-329F-4C9E-AFE5-BAC6CB09A498}" type="datetimeFigureOut">
              <a:rPr lang="en-NZ" smtClean="0"/>
              <a:t>11/04/19</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78EE5A2B-1714-44DE-90D3-E5D8AB3187FB}" type="slidenum">
              <a:rPr lang="en-NZ" smtClean="0"/>
              <a:t>‹#›</a:t>
            </a:fld>
            <a:endParaRPr lang="en-NZ"/>
          </a:p>
        </p:txBody>
      </p:sp>
    </p:spTree>
    <p:extLst>
      <p:ext uri="{BB962C8B-B14F-4D97-AF65-F5344CB8AC3E}">
        <p14:creationId xmlns:p14="http://schemas.microsoft.com/office/powerpoint/2010/main" val="2652738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fld id="{802292CB-329F-4C9E-AFE5-BAC6CB09A498}" type="datetimeFigureOut">
              <a:rPr lang="en-NZ" smtClean="0"/>
              <a:t>11/04/19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78EE5A2B-1714-44DE-90D3-E5D8AB3187FB}" type="slidenum">
              <a:rPr lang="en-NZ" smtClean="0"/>
              <a:t>‹#›</a:t>
            </a:fld>
            <a:endParaRPr lang="en-NZ"/>
          </a:p>
        </p:txBody>
      </p:sp>
    </p:spTree>
    <p:extLst>
      <p:ext uri="{BB962C8B-B14F-4D97-AF65-F5344CB8AC3E}">
        <p14:creationId xmlns:p14="http://schemas.microsoft.com/office/powerpoint/2010/main" val="148451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fld id="{802292CB-329F-4C9E-AFE5-BAC6CB09A498}" type="datetimeFigureOut">
              <a:rPr lang="en-NZ" smtClean="0"/>
              <a:t>11/04/19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78EE5A2B-1714-44DE-90D3-E5D8AB3187FB}" type="slidenum">
              <a:rPr lang="en-NZ" smtClean="0"/>
              <a:t>‹#›</a:t>
            </a:fld>
            <a:endParaRPr lang="en-NZ"/>
          </a:p>
        </p:txBody>
      </p:sp>
    </p:spTree>
    <p:extLst>
      <p:ext uri="{BB962C8B-B14F-4D97-AF65-F5344CB8AC3E}">
        <p14:creationId xmlns:p14="http://schemas.microsoft.com/office/powerpoint/2010/main" val="3677218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2292CB-329F-4C9E-AFE5-BAC6CB09A498}" type="datetimeFigureOut">
              <a:rPr lang="en-NZ" smtClean="0"/>
              <a:t>11/04/19</a:t>
            </a:fld>
            <a:endParaRPr lang="en-N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EE5A2B-1714-44DE-90D3-E5D8AB3187FB}" type="slidenum">
              <a:rPr lang="en-NZ" smtClean="0"/>
              <a:t>‹#›</a:t>
            </a:fld>
            <a:endParaRPr lang="en-NZ"/>
          </a:p>
        </p:txBody>
      </p:sp>
    </p:spTree>
    <p:extLst>
      <p:ext uri="{BB962C8B-B14F-4D97-AF65-F5344CB8AC3E}">
        <p14:creationId xmlns:p14="http://schemas.microsoft.com/office/powerpoint/2010/main" val="2544197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4.wdp"/><Relationship Id="rId18" Type="http://schemas.openxmlformats.org/officeDocument/2006/relationships/image" Target="../media/image10.png"/><Relationship Id="rId3" Type="http://schemas.openxmlformats.org/officeDocument/2006/relationships/image" Target="../media/image1.png"/><Relationship Id="rId21" Type="http://schemas.microsoft.com/office/2007/relationships/hdphoto" Target="../media/hdphoto8.wdp"/><Relationship Id="rId7" Type="http://schemas.microsoft.com/office/2007/relationships/hdphoto" Target="../media/hdphoto1.wdp"/><Relationship Id="rId12" Type="http://schemas.openxmlformats.org/officeDocument/2006/relationships/image" Target="../media/image7.png"/><Relationship Id="rId17" Type="http://schemas.microsoft.com/office/2007/relationships/hdphoto" Target="../media/hdphoto6.wdp"/><Relationship Id="rId2" Type="http://schemas.openxmlformats.org/officeDocument/2006/relationships/notesSlide" Target="../notesSlides/notesSlide1.xml"/><Relationship Id="rId16" Type="http://schemas.openxmlformats.org/officeDocument/2006/relationships/image" Target="../media/image9.png"/><Relationship Id="rId20"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hdphoto" Target="../media/hdphoto3.wdp"/><Relationship Id="rId5" Type="http://schemas.openxmlformats.org/officeDocument/2006/relationships/image" Target="../media/image3.png"/><Relationship Id="rId15" Type="http://schemas.microsoft.com/office/2007/relationships/hdphoto" Target="../media/hdphoto5.wdp"/><Relationship Id="rId10" Type="http://schemas.openxmlformats.org/officeDocument/2006/relationships/image" Target="../media/image6.png"/><Relationship Id="rId19" Type="http://schemas.microsoft.com/office/2007/relationships/hdphoto" Target="../media/hdphoto7.wdp"/><Relationship Id="rId4" Type="http://schemas.openxmlformats.org/officeDocument/2006/relationships/image" Target="../media/image2.png"/><Relationship Id="rId9" Type="http://schemas.microsoft.com/office/2007/relationships/hdphoto" Target="../media/hdphoto2.wdp"/><Relationship Id="rId1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13" Type="http://schemas.microsoft.com/office/2007/relationships/hdphoto" Target="../media/hdphoto12.wdp"/><Relationship Id="rId18" Type="http://schemas.openxmlformats.org/officeDocument/2006/relationships/image" Target="../media/image19.png"/><Relationship Id="rId3" Type="http://schemas.openxmlformats.org/officeDocument/2006/relationships/image" Target="../media/image1.png"/><Relationship Id="rId21" Type="http://schemas.microsoft.com/office/2007/relationships/hdphoto" Target="../media/hdphoto16.wdp"/><Relationship Id="rId7" Type="http://schemas.microsoft.com/office/2007/relationships/hdphoto" Target="../media/hdphoto10.wdp"/><Relationship Id="rId12" Type="http://schemas.openxmlformats.org/officeDocument/2006/relationships/image" Target="../media/image16.png"/><Relationship Id="rId17" Type="http://schemas.microsoft.com/office/2007/relationships/hdphoto" Target="../media/hdphoto14.wdp"/><Relationship Id="rId2" Type="http://schemas.openxmlformats.org/officeDocument/2006/relationships/notesSlide" Target="../notesSlides/notesSlide2.xml"/><Relationship Id="rId16" Type="http://schemas.openxmlformats.org/officeDocument/2006/relationships/image" Target="../media/image18.png"/><Relationship Id="rId20"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3.png"/><Relationship Id="rId11" Type="http://schemas.microsoft.com/office/2007/relationships/hdphoto" Target="../media/hdphoto11.wdp"/><Relationship Id="rId5" Type="http://schemas.microsoft.com/office/2007/relationships/hdphoto" Target="../media/hdphoto9.wdp"/><Relationship Id="rId15" Type="http://schemas.microsoft.com/office/2007/relationships/hdphoto" Target="../media/hdphoto13.wdp"/><Relationship Id="rId10" Type="http://schemas.openxmlformats.org/officeDocument/2006/relationships/image" Target="../media/image15.png"/><Relationship Id="rId19" Type="http://schemas.microsoft.com/office/2007/relationships/hdphoto" Target="../media/hdphoto15.wdp"/><Relationship Id="rId4" Type="http://schemas.openxmlformats.org/officeDocument/2006/relationships/image" Target="../media/image12.png"/><Relationship Id="rId9" Type="http://schemas.openxmlformats.org/officeDocument/2006/relationships/image" Target="../media/image14.png"/><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microsoft.com/office/2007/relationships/hdphoto" Target="../media/hdphoto20.wdp"/><Relationship Id="rId18" Type="http://schemas.openxmlformats.org/officeDocument/2006/relationships/image" Target="../media/image28.png"/><Relationship Id="rId3" Type="http://schemas.openxmlformats.org/officeDocument/2006/relationships/image" Target="../media/image1.png"/><Relationship Id="rId21" Type="http://schemas.microsoft.com/office/2007/relationships/hdphoto" Target="../media/hdphoto24.wdp"/><Relationship Id="rId7" Type="http://schemas.microsoft.com/office/2007/relationships/hdphoto" Target="../media/hdphoto17.wdp"/><Relationship Id="rId12" Type="http://schemas.openxmlformats.org/officeDocument/2006/relationships/image" Target="../media/image25.png"/><Relationship Id="rId17" Type="http://schemas.microsoft.com/office/2007/relationships/hdphoto" Target="../media/hdphoto22.wdp"/><Relationship Id="rId2" Type="http://schemas.openxmlformats.org/officeDocument/2006/relationships/notesSlide" Target="../notesSlides/notesSlide3.xml"/><Relationship Id="rId16" Type="http://schemas.openxmlformats.org/officeDocument/2006/relationships/image" Target="../media/image27.png"/><Relationship Id="rId20"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22.png"/><Relationship Id="rId11" Type="http://schemas.microsoft.com/office/2007/relationships/hdphoto" Target="../media/hdphoto19.wdp"/><Relationship Id="rId5" Type="http://schemas.openxmlformats.org/officeDocument/2006/relationships/image" Target="../media/image21.png"/><Relationship Id="rId15" Type="http://schemas.microsoft.com/office/2007/relationships/hdphoto" Target="../media/hdphoto21.wdp"/><Relationship Id="rId10" Type="http://schemas.openxmlformats.org/officeDocument/2006/relationships/image" Target="../media/image24.png"/><Relationship Id="rId19" Type="http://schemas.microsoft.com/office/2007/relationships/hdphoto" Target="../media/hdphoto23.wdp"/><Relationship Id="rId4" Type="http://schemas.openxmlformats.org/officeDocument/2006/relationships/image" Target="../media/image2.png"/><Relationship Id="rId9" Type="http://schemas.microsoft.com/office/2007/relationships/hdphoto" Target="../media/hdphoto18.wdp"/><Relationship Id="rId14"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13" Type="http://schemas.microsoft.com/office/2007/relationships/hdphoto" Target="../media/hdphoto28.wdp"/><Relationship Id="rId18" Type="http://schemas.openxmlformats.org/officeDocument/2006/relationships/image" Target="../media/image37.png"/><Relationship Id="rId3" Type="http://schemas.openxmlformats.org/officeDocument/2006/relationships/image" Target="../media/image1.png"/><Relationship Id="rId21" Type="http://schemas.microsoft.com/office/2007/relationships/hdphoto" Target="../media/hdphoto32.wdp"/><Relationship Id="rId7" Type="http://schemas.microsoft.com/office/2007/relationships/hdphoto" Target="../media/hdphoto26.wdp"/><Relationship Id="rId12" Type="http://schemas.openxmlformats.org/officeDocument/2006/relationships/image" Target="../media/image34.png"/><Relationship Id="rId17" Type="http://schemas.microsoft.com/office/2007/relationships/hdphoto" Target="../media/hdphoto30.wdp"/><Relationship Id="rId2" Type="http://schemas.openxmlformats.org/officeDocument/2006/relationships/notesSlide" Target="../notesSlides/notesSlide4.xml"/><Relationship Id="rId16" Type="http://schemas.openxmlformats.org/officeDocument/2006/relationships/image" Target="../media/image36.png"/><Relationship Id="rId20"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31.png"/><Relationship Id="rId11" Type="http://schemas.microsoft.com/office/2007/relationships/hdphoto" Target="../media/hdphoto27.wdp"/><Relationship Id="rId5" Type="http://schemas.microsoft.com/office/2007/relationships/hdphoto" Target="../media/hdphoto25.wdp"/><Relationship Id="rId15" Type="http://schemas.microsoft.com/office/2007/relationships/hdphoto" Target="../media/hdphoto29.wdp"/><Relationship Id="rId10" Type="http://schemas.openxmlformats.org/officeDocument/2006/relationships/image" Target="../media/image33.png"/><Relationship Id="rId19" Type="http://schemas.microsoft.com/office/2007/relationships/hdphoto" Target="../media/hdphoto31.wdp"/><Relationship Id="rId4" Type="http://schemas.openxmlformats.org/officeDocument/2006/relationships/image" Target="../media/image30.png"/><Relationship Id="rId9" Type="http://schemas.openxmlformats.org/officeDocument/2006/relationships/image" Target="../media/image32.png"/><Relationship Id="rId14" Type="http://schemas.openxmlformats.org/officeDocument/2006/relationships/image" Target="../media/image35.pn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13" Type="http://schemas.microsoft.com/office/2007/relationships/hdphoto" Target="../media/hdphoto36.wdp"/><Relationship Id="rId18" Type="http://schemas.openxmlformats.org/officeDocument/2006/relationships/image" Target="../media/image46.png"/><Relationship Id="rId3" Type="http://schemas.openxmlformats.org/officeDocument/2006/relationships/image" Target="../media/image1.png"/><Relationship Id="rId21" Type="http://schemas.microsoft.com/office/2007/relationships/hdphoto" Target="../media/hdphoto40.wdp"/><Relationship Id="rId7" Type="http://schemas.microsoft.com/office/2007/relationships/hdphoto" Target="../media/hdphoto34.wdp"/><Relationship Id="rId12" Type="http://schemas.openxmlformats.org/officeDocument/2006/relationships/image" Target="../media/image43.png"/><Relationship Id="rId17" Type="http://schemas.microsoft.com/office/2007/relationships/hdphoto" Target="../media/hdphoto38.wdp"/><Relationship Id="rId2" Type="http://schemas.openxmlformats.org/officeDocument/2006/relationships/notesSlide" Target="../notesSlides/notesSlide5.xml"/><Relationship Id="rId16" Type="http://schemas.openxmlformats.org/officeDocument/2006/relationships/image" Target="../media/image45.png"/><Relationship Id="rId20"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40.png"/><Relationship Id="rId11" Type="http://schemas.microsoft.com/office/2007/relationships/hdphoto" Target="../media/hdphoto35.wdp"/><Relationship Id="rId5" Type="http://schemas.microsoft.com/office/2007/relationships/hdphoto" Target="../media/hdphoto33.wdp"/><Relationship Id="rId15" Type="http://schemas.microsoft.com/office/2007/relationships/hdphoto" Target="../media/hdphoto37.wdp"/><Relationship Id="rId10" Type="http://schemas.openxmlformats.org/officeDocument/2006/relationships/image" Target="../media/image42.png"/><Relationship Id="rId19" Type="http://schemas.microsoft.com/office/2007/relationships/hdphoto" Target="../media/hdphoto39.wdp"/><Relationship Id="rId4" Type="http://schemas.openxmlformats.org/officeDocument/2006/relationships/image" Target="../media/image39.png"/><Relationship Id="rId9" Type="http://schemas.openxmlformats.org/officeDocument/2006/relationships/image" Target="../media/image41.png"/><Relationship Id="rId14" Type="http://schemas.openxmlformats.org/officeDocument/2006/relationships/image" Target="../media/image44.png"/></Relationships>
</file>

<file path=ppt/slides/_rels/slide6.xml.rels><?xml version="1.0" encoding="UTF-8" standalone="yes"?>
<Relationships xmlns="http://schemas.openxmlformats.org/package/2006/relationships"><Relationship Id="rId8" Type="http://schemas.microsoft.com/office/2007/relationships/hdphoto" Target="../media/hdphoto42.wdp"/><Relationship Id="rId13" Type="http://schemas.openxmlformats.org/officeDocument/2006/relationships/image" Target="../media/image53.png"/><Relationship Id="rId18" Type="http://schemas.microsoft.com/office/2007/relationships/hdphoto" Target="../media/hdphoto47.wdp"/><Relationship Id="rId3" Type="http://schemas.openxmlformats.org/officeDocument/2006/relationships/image" Target="../media/image1.png"/><Relationship Id="rId7" Type="http://schemas.openxmlformats.org/officeDocument/2006/relationships/image" Target="../media/image50.png"/><Relationship Id="rId12" Type="http://schemas.microsoft.com/office/2007/relationships/hdphoto" Target="../media/hdphoto44.wdp"/><Relationship Id="rId17" Type="http://schemas.openxmlformats.org/officeDocument/2006/relationships/image" Target="../media/image55.png"/><Relationship Id="rId2" Type="http://schemas.openxmlformats.org/officeDocument/2006/relationships/notesSlide" Target="../notesSlides/notesSlide6.xml"/><Relationship Id="rId16" Type="http://schemas.microsoft.com/office/2007/relationships/hdphoto" Target="../media/hdphoto46.wdp"/><Relationship Id="rId20" Type="http://schemas.microsoft.com/office/2007/relationships/hdphoto" Target="../media/hdphoto48.wdp"/><Relationship Id="rId1" Type="http://schemas.openxmlformats.org/officeDocument/2006/relationships/slideLayout" Target="../slideLayouts/slideLayout1.xml"/><Relationship Id="rId6" Type="http://schemas.microsoft.com/office/2007/relationships/hdphoto" Target="../media/hdphoto41.wdp"/><Relationship Id="rId11" Type="http://schemas.openxmlformats.org/officeDocument/2006/relationships/image" Target="../media/image52.png"/><Relationship Id="rId5" Type="http://schemas.openxmlformats.org/officeDocument/2006/relationships/image" Target="../media/image49.png"/><Relationship Id="rId15" Type="http://schemas.openxmlformats.org/officeDocument/2006/relationships/image" Target="../media/image54.png"/><Relationship Id="rId10" Type="http://schemas.microsoft.com/office/2007/relationships/hdphoto" Target="../media/hdphoto43.wdp"/><Relationship Id="rId19" Type="http://schemas.openxmlformats.org/officeDocument/2006/relationships/image" Target="../media/image56.png"/><Relationship Id="rId4" Type="http://schemas.openxmlformats.org/officeDocument/2006/relationships/image" Target="../media/image48.png"/><Relationship Id="rId9" Type="http://schemas.openxmlformats.org/officeDocument/2006/relationships/image" Target="../media/image51.png"/><Relationship Id="rId14" Type="http://schemas.microsoft.com/office/2007/relationships/hdphoto" Target="../media/hdphoto45.wdp"/></Relationships>
</file>

<file path=ppt/slides/_rels/slide7.xml.rels><?xml version="1.0" encoding="UTF-8" standalone="yes"?>
<Relationships xmlns="http://schemas.openxmlformats.org/package/2006/relationships"><Relationship Id="rId8" Type="http://schemas.microsoft.com/office/2007/relationships/hdphoto" Target="../media/hdphoto50.wdp"/><Relationship Id="rId13" Type="http://schemas.openxmlformats.org/officeDocument/2006/relationships/image" Target="../media/image61.png"/><Relationship Id="rId18" Type="http://schemas.microsoft.com/office/2007/relationships/hdphoto" Target="../media/hdphoto55.wdp"/><Relationship Id="rId3" Type="http://schemas.openxmlformats.org/officeDocument/2006/relationships/image" Target="../media/image1.png"/><Relationship Id="rId7" Type="http://schemas.openxmlformats.org/officeDocument/2006/relationships/image" Target="../media/image58.png"/><Relationship Id="rId12" Type="http://schemas.microsoft.com/office/2007/relationships/hdphoto" Target="../media/hdphoto52.wdp"/><Relationship Id="rId17" Type="http://schemas.openxmlformats.org/officeDocument/2006/relationships/image" Target="../media/image63.png"/><Relationship Id="rId2" Type="http://schemas.openxmlformats.org/officeDocument/2006/relationships/notesSlide" Target="../notesSlides/notesSlide7.xml"/><Relationship Id="rId16" Type="http://schemas.microsoft.com/office/2007/relationships/hdphoto" Target="../media/hdphoto54.wdp"/><Relationship Id="rId20" Type="http://schemas.microsoft.com/office/2007/relationships/hdphoto" Target="../media/hdphoto56.wdp"/><Relationship Id="rId1" Type="http://schemas.openxmlformats.org/officeDocument/2006/relationships/slideLayout" Target="../slideLayouts/slideLayout1.xml"/><Relationship Id="rId6" Type="http://schemas.microsoft.com/office/2007/relationships/hdphoto" Target="../media/hdphoto49.wdp"/><Relationship Id="rId11" Type="http://schemas.openxmlformats.org/officeDocument/2006/relationships/image" Target="../media/image60.png"/><Relationship Id="rId5" Type="http://schemas.openxmlformats.org/officeDocument/2006/relationships/image" Target="../media/image57.png"/><Relationship Id="rId15" Type="http://schemas.openxmlformats.org/officeDocument/2006/relationships/image" Target="../media/image62.png"/><Relationship Id="rId10" Type="http://schemas.microsoft.com/office/2007/relationships/hdphoto" Target="../media/hdphoto51.wdp"/><Relationship Id="rId19" Type="http://schemas.openxmlformats.org/officeDocument/2006/relationships/image" Target="../media/image64.png"/><Relationship Id="rId4" Type="http://schemas.openxmlformats.org/officeDocument/2006/relationships/image" Target="../media/image2.png"/><Relationship Id="rId9" Type="http://schemas.openxmlformats.org/officeDocument/2006/relationships/image" Target="../media/image59.png"/><Relationship Id="rId14" Type="http://schemas.microsoft.com/office/2007/relationships/hdphoto" Target="../media/hdphoto53.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cstate="print">
            <a:extLst>
              <a:ext uri="{28A0092B-C50C-407E-A947-70E740481C1C}">
                <a14:useLocalDpi xmlns:a14="http://schemas.microsoft.com/office/drawing/2010/main" val="0"/>
              </a:ext>
            </a:extLst>
          </a:blip>
          <a:srcRect l="5624" t="6006"/>
          <a:stretch/>
        </p:blipFill>
        <p:spPr>
          <a:xfrm>
            <a:off x="7164288" y="107397"/>
            <a:ext cx="1835696" cy="1449395"/>
          </a:xfrm>
          <a:prstGeom prst="rect">
            <a:avLst/>
          </a:prstGeom>
          <a:ln w="15875">
            <a:solidFill>
              <a:schemeClr val="tx1"/>
            </a:solidFill>
          </a:ln>
        </p:spPr>
      </p:pic>
      <p:sp>
        <p:nvSpPr>
          <p:cNvPr id="4" name="Rectangle 3"/>
          <p:cNvSpPr/>
          <p:nvPr/>
        </p:nvSpPr>
        <p:spPr>
          <a:xfrm>
            <a:off x="107504" y="2535182"/>
            <a:ext cx="4248473" cy="39985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200"/>
          </a:p>
        </p:txBody>
      </p:sp>
      <p:sp>
        <p:nvSpPr>
          <p:cNvPr id="44" name="TextBox 43"/>
          <p:cNvSpPr txBox="1"/>
          <p:nvPr/>
        </p:nvSpPr>
        <p:spPr>
          <a:xfrm>
            <a:off x="2259401" y="6556105"/>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ES</a:t>
            </a:r>
          </a:p>
        </p:txBody>
      </p:sp>
      <p:sp>
        <p:nvSpPr>
          <p:cNvPr id="46" name="TextBox 45"/>
          <p:cNvSpPr txBox="1"/>
          <p:nvPr/>
        </p:nvSpPr>
        <p:spPr>
          <a:xfrm>
            <a:off x="35496" y="6547672"/>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ED</a:t>
            </a:r>
          </a:p>
        </p:txBody>
      </p:sp>
      <p:sp>
        <p:nvSpPr>
          <p:cNvPr id="48" name="TextBox 47"/>
          <p:cNvSpPr txBox="1"/>
          <p:nvPr/>
        </p:nvSpPr>
        <p:spPr>
          <a:xfrm>
            <a:off x="6713704" y="6565647"/>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ES</a:t>
            </a:r>
          </a:p>
        </p:txBody>
      </p:sp>
      <p:sp>
        <p:nvSpPr>
          <p:cNvPr id="53" name="TextBox 52"/>
          <p:cNvSpPr txBox="1"/>
          <p:nvPr/>
        </p:nvSpPr>
        <p:spPr>
          <a:xfrm>
            <a:off x="4471762" y="6565647"/>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ED</a:t>
            </a:r>
          </a:p>
        </p:txBody>
      </p:sp>
      <p:sp>
        <p:nvSpPr>
          <p:cNvPr id="55" name="TextBox 54"/>
          <p:cNvSpPr txBox="1"/>
          <p:nvPr/>
        </p:nvSpPr>
        <p:spPr>
          <a:xfrm>
            <a:off x="-13431" y="112181"/>
            <a:ext cx="2353184"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Previous MI</a:t>
            </a:r>
          </a:p>
        </p:txBody>
      </p:sp>
      <p:pic>
        <p:nvPicPr>
          <p:cNvPr id="66"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6456" y="2247150"/>
            <a:ext cx="497921" cy="4497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Rectangle 41"/>
          <p:cNvSpPr/>
          <p:nvPr/>
        </p:nvSpPr>
        <p:spPr>
          <a:xfrm>
            <a:off x="4478063" y="2535182"/>
            <a:ext cx="4198393" cy="399859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200"/>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99792" y="29722"/>
            <a:ext cx="3965849" cy="2247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 name="TextBox 50"/>
          <p:cNvSpPr txBox="1"/>
          <p:nvPr/>
        </p:nvSpPr>
        <p:spPr>
          <a:xfrm>
            <a:off x="35495" y="2129642"/>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Negative</a:t>
            </a:r>
          </a:p>
        </p:txBody>
      </p:sp>
      <p:sp>
        <p:nvSpPr>
          <p:cNvPr id="52" name="TextBox 51"/>
          <p:cNvSpPr txBox="1"/>
          <p:nvPr/>
        </p:nvSpPr>
        <p:spPr>
          <a:xfrm>
            <a:off x="4478063" y="2135072"/>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Positive</a:t>
            </a:r>
          </a:p>
        </p:txBody>
      </p:sp>
      <p:pic>
        <p:nvPicPr>
          <p:cNvPr id="1027" name="Picture 3"/>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516216" y="2536959"/>
            <a:ext cx="2535841" cy="2188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3989" b="94872" l="5838" r="98731"/>
                    </a14:imgEffect>
                  </a14:imgLayer>
                </a14:imgProps>
              </a:ext>
              <a:ext uri="{28A0092B-C50C-407E-A947-70E740481C1C}">
                <a14:useLocalDpi xmlns:a14="http://schemas.microsoft.com/office/drawing/2010/main" val="0"/>
              </a:ext>
            </a:extLst>
          </a:blip>
          <a:srcRect/>
          <a:stretch>
            <a:fillRect/>
          </a:stretch>
        </p:blipFill>
        <p:spPr bwMode="auto">
          <a:xfrm>
            <a:off x="4355976" y="2348880"/>
            <a:ext cx="2685809" cy="2392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123728" y="2420888"/>
            <a:ext cx="2631275" cy="2385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4110" b="89863" l="5330" r="89848"/>
                    </a14:imgEffect>
                  </a14:imgLayer>
                </a14:imgProps>
              </a:ext>
              <a:ext uri="{28A0092B-C50C-407E-A947-70E740481C1C}">
                <a14:useLocalDpi xmlns:a14="http://schemas.microsoft.com/office/drawing/2010/main" val="0"/>
              </a:ext>
            </a:extLst>
          </a:blip>
          <a:srcRect/>
          <a:stretch>
            <a:fillRect/>
          </a:stretch>
        </p:blipFill>
        <p:spPr bwMode="auto">
          <a:xfrm>
            <a:off x="13983" y="2420888"/>
            <a:ext cx="2685809" cy="24881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9910" b="89790" l="9970" r="93958"/>
                    </a14:imgEffect>
                  </a14:imgLayer>
                </a14:imgProps>
              </a:ext>
              <a:ext uri="{28A0092B-C50C-407E-A947-70E740481C1C}">
                <a14:useLocalDpi xmlns:a14="http://schemas.microsoft.com/office/drawing/2010/main" val="0"/>
              </a:ext>
            </a:extLst>
          </a:blip>
          <a:srcRect/>
          <a:stretch>
            <a:fillRect/>
          </a:stretch>
        </p:blipFill>
        <p:spPr bwMode="auto">
          <a:xfrm rot="20388956">
            <a:off x="6662842" y="4540173"/>
            <a:ext cx="2180956" cy="21941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2660" b="97606" l="4167" r="99740"/>
                    </a14:imgEffect>
                  </a14:imgLayer>
                </a14:imgProps>
              </a:ext>
              <a:ext uri="{28A0092B-C50C-407E-A947-70E740481C1C}">
                <a14:useLocalDpi xmlns:a14="http://schemas.microsoft.com/office/drawing/2010/main" val="0"/>
              </a:ext>
            </a:extLst>
          </a:blip>
          <a:srcRect/>
          <a:stretch>
            <a:fillRect/>
          </a:stretch>
        </p:blipFill>
        <p:spPr bwMode="auto">
          <a:xfrm rot="20388956">
            <a:off x="4433794" y="4191508"/>
            <a:ext cx="2530173" cy="24774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20388956">
            <a:off x="2417170" y="4446930"/>
            <a:ext cx="2457694" cy="2161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a:blip r:embed="rId20">
            <a:extLst>
              <a:ext uri="{BEBA8EAE-BF5A-486C-A8C5-ECC9F3942E4B}">
                <a14:imgProps xmlns:a14="http://schemas.microsoft.com/office/drawing/2010/main">
                  <a14:imgLayer r:embed="rId21">
                    <a14:imgEffect>
                      <a14:backgroundRemoval t="4298" b="98854" l="6077" r="98343"/>
                    </a14:imgEffect>
                  </a14:imgLayer>
                </a14:imgProps>
              </a:ext>
              <a:ext uri="{28A0092B-C50C-407E-A947-70E740481C1C}">
                <a14:useLocalDpi xmlns:a14="http://schemas.microsoft.com/office/drawing/2010/main" val="0"/>
              </a:ext>
            </a:extLst>
          </a:blip>
          <a:srcRect/>
          <a:stretch>
            <a:fillRect/>
          </a:stretch>
        </p:blipFill>
        <p:spPr bwMode="auto">
          <a:xfrm rot="20388956">
            <a:off x="253315" y="4257785"/>
            <a:ext cx="2385215" cy="22995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9929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cstate="print">
            <a:extLst>
              <a:ext uri="{28A0092B-C50C-407E-A947-70E740481C1C}">
                <a14:useLocalDpi xmlns:a14="http://schemas.microsoft.com/office/drawing/2010/main" val="0"/>
              </a:ext>
            </a:extLst>
          </a:blip>
          <a:srcRect l="5624" t="6006"/>
          <a:stretch/>
        </p:blipFill>
        <p:spPr>
          <a:xfrm>
            <a:off x="7236296" y="35389"/>
            <a:ext cx="1835696" cy="1449395"/>
          </a:xfrm>
          <a:prstGeom prst="rect">
            <a:avLst/>
          </a:prstGeom>
          <a:ln w="15875">
            <a:solidFill>
              <a:schemeClr val="tx1"/>
            </a:solidFill>
          </a:ln>
        </p:spPr>
      </p:pic>
      <p:sp>
        <p:nvSpPr>
          <p:cNvPr id="30" name="Rectangle 29"/>
          <p:cNvSpPr/>
          <p:nvPr/>
        </p:nvSpPr>
        <p:spPr>
          <a:xfrm>
            <a:off x="107504" y="2511888"/>
            <a:ext cx="4248473" cy="39985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200"/>
          </a:p>
        </p:txBody>
      </p:sp>
      <p:sp>
        <p:nvSpPr>
          <p:cNvPr id="35" name="TextBox 34"/>
          <p:cNvSpPr txBox="1"/>
          <p:nvPr/>
        </p:nvSpPr>
        <p:spPr>
          <a:xfrm>
            <a:off x="2259401" y="6532811"/>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ES</a:t>
            </a:r>
          </a:p>
        </p:txBody>
      </p:sp>
      <p:sp>
        <p:nvSpPr>
          <p:cNvPr id="36" name="TextBox 35"/>
          <p:cNvSpPr txBox="1"/>
          <p:nvPr/>
        </p:nvSpPr>
        <p:spPr>
          <a:xfrm>
            <a:off x="35496" y="6524378"/>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ED</a:t>
            </a:r>
          </a:p>
        </p:txBody>
      </p:sp>
      <p:sp>
        <p:nvSpPr>
          <p:cNvPr id="37" name="TextBox 36"/>
          <p:cNvSpPr txBox="1"/>
          <p:nvPr/>
        </p:nvSpPr>
        <p:spPr>
          <a:xfrm>
            <a:off x="6713704" y="6542353"/>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ES</a:t>
            </a:r>
          </a:p>
        </p:txBody>
      </p:sp>
      <p:sp>
        <p:nvSpPr>
          <p:cNvPr id="38" name="TextBox 37"/>
          <p:cNvSpPr txBox="1"/>
          <p:nvPr/>
        </p:nvSpPr>
        <p:spPr>
          <a:xfrm>
            <a:off x="4471762" y="6542353"/>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ED</a:t>
            </a:r>
          </a:p>
        </p:txBody>
      </p:sp>
      <p:sp>
        <p:nvSpPr>
          <p:cNvPr id="47" name="TextBox 46"/>
          <p:cNvSpPr txBox="1"/>
          <p:nvPr/>
        </p:nvSpPr>
        <p:spPr>
          <a:xfrm>
            <a:off x="1" y="35389"/>
            <a:ext cx="1619672"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Angina</a:t>
            </a:r>
          </a:p>
        </p:txBody>
      </p:sp>
      <p:pic>
        <p:nvPicPr>
          <p:cNvPr id="10244" name="Picture 4"/>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306" b="94595" l="5572" r="95601"/>
                    </a14:imgEffect>
                  </a14:imgLayer>
                </a14:imgProps>
              </a:ext>
              <a:ext uri="{28A0092B-C50C-407E-A947-70E740481C1C}">
                <a14:useLocalDpi xmlns:a14="http://schemas.microsoft.com/office/drawing/2010/main" val="0"/>
              </a:ext>
            </a:extLst>
          </a:blip>
          <a:srcRect/>
          <a:stretch>
            <a:fillRect/>
          </a:stretch>
        </p:blipFill>
        <p:spPr bwMode="auto">
          <a:xfrm>
            <a:off x="2411760" y="2565831"/>
            <a:ext cx="1935200" cy="1889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4826" b="95174" l="2212" r="96239"/>
                    </a14:imgEffect>
                  </a14:imgLayer>
                </a14:imgProps>
              </a:ext>
              <a:ext uri="{28A0092B-C50C-407E-A947-70E740481C1C}">
                <a14:useLocalDpi xmlns:a14="http://schemas.microsoft.com/office/drawing/2010/main" val="0"/>
              </a:ext>
            </a:extLst>
          </a:blip>
          <a:srcRect/>
          <a:stretch>
            <a:fillRect/>
          </a:stretch>
        </p:blipFill>
        <p:spPr bwMode="auto">
          <a:xfrm>
            <a:off x="160916" y="2409966"/>
            <a:ext cx="2565134" cy="2116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Box 30"/>
          <p:cNvSpPr txBox="1"/>
          <p:nvPr/>
        </p:nvSpPr>
        <p:spPr>
          <a:xfrm>
            <a:off x="35495" y="2132856"/>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Negative</a:t>
            </a:r>
          </a:p>
        </p:txBody>
      </p:sp>
      <p:sp>
        <p:nvSpPr>
          <p:cNvPr id="32" name="TextBox 31"/>
          <p:cNvSpPr txBox="1"/>
          <p:nvPr/>
        </p:nvSpPr>
        <p:spPr>
          <a:xfrm>
            <a:off x="4478063" y="2138286"/>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Positive</a:t>
            </a:r>
          </a:p>
        </p:txBody>
      </p:sp>
      <p:pic>
        <p:nvPicPr>
          <p:cNvPr id="33"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76456" y="2250364"/>
            <a:ext cx="497921" cy="4497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Rectangle 38"/>
          <p:cNvSpPr/>
          <p:nvPr/>
        </p:nvSpPr>
        <p:spPr>
          <a:xfrm>
            <a:off x="4478063" y="2511888"/>
            <a:ext cx="4198393" cy="399859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200"/>
          </a:p>
        </p:txBody>
      </p:sp>
      <p:pic>
        <p:nvPicPr>
          <p:cNvPr id="5122"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699792" y="3999"/>
            <a:ext cx="3990145" cy="2200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9898" b="92150" l="9971" r="89736"/>
                    </a14:imgEffect>
                  </a14:imgLayer>
                </a14:imgProps>
              </a:ext>
              <a:ext uri="{28A0092B-C50C-407E-A947-70E740481C1C}">
                <a14:useLocalDpi xmlns:a14="http://schemas.microsoft.com/office/drawing/2010/main" val="0"/>
              </a:ext>
            </a:extLst>
          </a:blip>
          <a:srcRect/>
          <a:stretch>
            <a:fillRect/>
          </a:stretch>
        </p:blipFill>
        <p:spPr bwMode="auto">
          <a:xfrm>
            <a:off x="6660232" y="2582151"/>
            <a:ext cx="2240456" cy="1925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10000" b="90000" l="9882" r="92706"/>
                    </a14:imgEffect>
                  </a14:imgLayer>
                </a14:imgProps>
              </a:ext>
              <a:ext uri="{28A0092B-C50C-407E-A947-70E740481C1C}">
                <a14:useLocalDpi xmlns:a14="http://schemas.microsoft.com/office/drawing/2010/main" val="0"/>
              </a:ext>
            </a:extLst>
          </a:blip>
          <a:srcRect/>
          <a:stretch>
            <a:fillRect/>
          </a:stretch>
        </p:blipFill>
        <p:spPr bwMode="auto">
          <a:xfrm>
            <a:off x="4145742" y="2250364"/>
            <a:ext cx="2792357" cy="2562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9732" b="89933" l="9841" r="96190"/>
                    </a14:imgEffect>
                  </a14:imgLayer>
                </a14:imgProps>
              </a:ext>
              <a:ext uri="{28A0092B-C50C-407E-A947-70E740481C1C}">
                <a14:useLocalDpi xmlns:a14="http://schemas.microsoft.com/office/drawing/2010/main" val="0"/>
              </a:ext>
            </a:extLst>
          </a:blip>
          <a:srcRect/>
          <a:stretch>
            <a:fillRect/>
          </a:stretch>
        </p:blipFill>
        <p:spPr bwMode="auto">
          <a:xfrm rot="20462769">
            <a:off x="6773639" y="4559061"/>
            <a:ext cx="2013642" cy="1904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9809" b="89918" l="9780" r="92665"/>
                    </a14:imgEffect>
                  </a14:imgLayer>
                </a14:imgProps>
              </a:ext>
              <a:ext uri="{28A0092B-C50C-407E-A947-70E740481C1C}">
                <a14:useLocalDpi xmlns:a14="http://schemas.microsoft.com/office/drawing/2010/main" val="0"/>
              </a:ext>
            </a:extLst>
          </a:blip>
          <a:srcRect/>
          <a:stretch>
            <a:fillRect/>
          </a:stretch>
        </p:blipFill>
        <p:spPr bwMode="auto">
          <a:xfrm rot="20462769">
            <a:off x="4434657" y="4150050"/>
            <a:ext cx="2614540" cy="2346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9831" b="89831" l="9810" r="97785"/>
                    </a14:imgEffect>
                  </a14:imgLayer>
                </a14:imgProps>
              </a:ext>
              <a:ext uri="{28A0092B-C50C-407E-A947-70E740481C1C}">
                <a14:useLocalDpi xmlns:a14="http://schemas.microsoft.com/office/drawing/2010/main" val="0"/>
              </a:ext>
            </a:extLst>
          </a:blip>
          <a:srcRect/>
          <a:stretch>
            <a:fillRect/>
          </a:stretch>
        </p:blipFill>
        <p:spPr bwMode="auto">
          <a:xfrm rot="20462769">
            <a:off x="2423334" y="4560619"/>
            <a:ext cx="2020034" cy="1885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8" name="Picture 8"/>
          <p:cNvPicPr>
            <a:picLocks noChangeAspect="1" noChangeArrowheads="1"/>
          </p:cNvPicPr>
          <p:nvPr/>
        </p:nvPicPr>
        <p:blipFill>
          <a:blip r:embed="rId20">
            <a:extLst>
              <a:ext uri="{BEBA8EAE-BF5A-486C-A8C5-ECC9F3942E4B}">
                <a14:imgProps xmlns:a14="http://schemas.microsoft.com/office/drawing/2010/main">
                  <a14:imgLayer r:embed="rId21">
                    <a14:imgEffect>
                      <a14:backgroundRemoval t="3134" b="96011" l="1867" r="97067"/>
                    </a14:imgEffect>
                  </a14:imgLayer>
                </a14:imgProps>
              </a:ext>
              <a:ext uri="{28A0092B-C50C-407E-A947-70E740481C1C}">
                <a14:useLocalDpi xmlns:a14="http://schemas.microsoft.com/office/drawing/2010/main" val="0"/>
              </a:ext>
            </a:extLst>
          </a:blip>
          <a:srcRect/>
          <a:stretch>
            <a:fillRect/>
          </a:stretch>
        </p:blipFill>
        <p:spPr bwMode="auto">
          <a:xfrm rot="20462769">
            <a:off x="238852" y="4252330"/>
            <a:ext cx="2397193" cy="2243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8007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cstate="print">
            <a:extLst>
              <a:ext uri="{28A0092B-C50C-407E-A947-70E740481C1C}">
                <a14:useLocalDpi xmlns:a14="http://schemas.microsoft.com/office/drawing/2010/main" val="0"/>
              </a:ext>
            </a:extLst>
          </a:blip>
          <a:srcRect l="5624" t="6006"/>
          <a:stretch/>
        </p:blipFill>
        <p:spPr>
          <a:xfrm>
            <a:off x="7200800" y="107397"/>
            <a:ext cx="1835696" cy="1449395"/>
          </a:xfrm>
          <a:prstGeom prst="rect">
            <a:avLst/>
          </a:prstGeom>
          <a:ln w="15875">
            <a:solidFill>
              <a:schemeClr val="tx1"/>
            </a:solidFill>
          </a:ln>
        </p:spPr>
      </p:pic>
      <p:sp>
        <p:nvSpPr>
          <p:cNvPr id="30" name="Rectangle 29"/>
          <p:cNvSpPr/>
          <p:nvPr/>
        </p:nvSpPr>
        <p:spPr>
          <a:xfrm>
            <a:off x="107504" y="2534671"/>
            <a:ext cx="4248473" cy="39985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200"/>
          </a:p>
        </p:txBody>
      </p:sp>
      <p:sp>
        <p:nvSpPr>
          <p:cNvPr id="35" name="TextBox 34"/>
          <p:cNvSpPr txBox="1"/>
          <p:nvPr/>
        </p:nvSpPr>
        <p:spPr>
          <a:xfrm>
            <a:off x="2259401" y="6555594"/>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ES</a:t>
            </a:r>
          </a:p>
        </p:txBody>
      </p:sp>
      <p:sp>
        <p:nvSpPr>
          <p:cNvPr id="41" name="TextBox 40"/>
          <p:cNvSpPr txBox="1"/>
          <p:nvPr/>
        </p:nvSpPr>
        <p:spPr>
          <a:xfrm>
            <a:off x="35496" y="6547161"/>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ED</a:t>
            </a:r>
          </a:p>
        </p:txBody>
      </p:sp>
      <p:sp>
        <p:nvSpPr>
          <p:cNvPr id="42" name="TextBox 41"/>
          <p:cNvSpPr txBox="1"/>
          <p:nvPr/>
        </p:nvSpPr>
        <p:spPr>
          <a:xfrm>
            <a:off x="6713704" y="6565136"/>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ES</a:t>
            </a:r>
          </a:p>
        </p:txBody>
      </p:sp>
      <p:sp>
        <p:nvSpPr>
          <p:cNvPr id="43" name="TextBox 42"/>
          <p:cNvSpPr txBox="1"/>
          <p:nvPr/>
        </p:nvSpPr>
        <p:spPr>
          <a:xfrm>
            <a:off x="4471762" y="6565136"/>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ED</a:t>
            </a:r>
          </a:p>
        </p:txBody>
      </p:sp>
      <p:sp>
        <p:nvSpPr>
          <p:cNvPr id="48" name="TextBox 47"/>
          <p:cNvSpPr txBox="1"/>
          <p:nvPr/>
        </p:nvSpPr>
        <p:spPr>
          <a:xfrm>
            <a:off x="2047" y="107182"/>
            <a:ext cx="2481722"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Obesity</a:t>
            </a:r>
          </a:p>
        </p:txBody>
      </p:sp>
      <p:sp>
        <p:nvSpPr>
          <p:cNvPr id="56" name="TextBox 55"/>
          <p:cNvSpPr txBox="1"/>
          <p:nvPr/>
        </p:nvSpPr>
        <p:spPr>
          <a:xfrm>
            <a:off x="35495" y="2129131"/>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Negative</a:t>
            </a:r>
          </a:p>
        </p:txBody>
      </p:sp>
      <p:sp>
        <p:nvSpPr>
          <p:cNvPr id="57" name="TextBox 56"/>
          <p:cNvSpPr txBox="1"/>
          <p:nvPr/>
        </p:nvSpPr>
        <p:spPr>
          <a:xfrm>
            <a:off x="4478063" y="2134561"/>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Positive</a:t>
            </a:r>
          </a:p>
        </p:txBody>
      </p:sp>
      <p:pic>
        <p:nvPicPr>
          <p:cNvPr id="58"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6456" y="2318647"/>
            <a:ext cx="497921" cy="4497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 name="Rectangle 43"/>
          <p:cNvSpPr/>
          <p:nvPr/>
        </p:nvSpPr>
        <p:spPr>
          <a:xfrm>
            <a:off x="4478063" y="2534671"/>
            <a:ext cx="4198393" cy="399859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200"/>
          </a:p>
        </p:txBody>
      </p:sp>
      <p:pic>
        <p:nvPicPr>
          <p:cNvPr id="409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3597" y="50892"/>
            <a:ext cx="3866595" cy="2153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20106064">
            <a:off x="6520527" y="4520114"/>
            <a:ext cx="2433919" cy="2033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9917" b="94490" l="9780" r="95355"/>
                    </a14:imgEffect>
                  </a14:imgLayer>
                </a14:imgProps>
              </a:ext>
              <a:ext uri="{28A0092B-C50C-407E-A947-70E740481C1C}">
                <a14:useLocalDpi xmlns:a14="http://schemas.microsoft.com/office/drawing/2010/main" val="0"/>
              </a:ext>
            </a:extLst>
          </a:blip>
          <a:srcRect/>
          <a:stretch>
            <a:fillRect/>
          </a:stretch>
        </p:blipFill>
        <p:spPr bwMode="auto">
          <a:xfrm rot="20106064">
            <a:off x="4372551" y="4193796"/>
            <a:ext cx="2683216" cy="2381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9934" b="93377" l="9877" r="93519"/>
                    </a14:imgEffect>
                  </a14:imgLayer>
                </a14:imgProps>
              </a:ext>
              <a:ext uri="{28A0092B-C50C-407E-A947-70E740481C1C}">
                <a14:useLocalDpi xmlns:a14="http://schemas.microsoft.com/office/drawing/2010/main" val="0"/>
              </a:ext>
            </a:extLst>
          </a:blip>
          <a:srcRect/>
          <a:stretch>
            <a:fillRect/>
          </a:stretch>
        </p:blipFill>
        <p:spPr bwMode="auto">
          <a:xfrm rot="20106064">
            <a:off x="2373339" y="4522556"/>
            <a:ext cx="2125579" cy="198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6052" b="100000" l="5249" r="100000"/>
                    </a14:imgEffect>
                  </a14:imgLayer>
                </a14:imgProps>
              </a:ext>
              <a:ext uri="{28A0092B-C50C-407E-A947-70E740481C1C}">
                <a14:useLocalDpi xmlns:a14="http://schemas.microsoft.com/office/drawing/2010/main" val="0"/>
              </a:ext>
            </a:extLst>
          </a:blip>
          <a:srcRect/>
          <a:stretch>
            <a:fillRect/>
          </a:stretch>
        </p:blipFill>
        <p:spPr bwMode="auto">
          <a:xfrm rot="20106064">
            <a:off x="277802" y="4188576"/>
            <a:ext cx="2374876" cy="2276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4412" b="94853" l="3560" r="89968"/>
                    </a14:imgEffect>
                  </a14:imgLayer>
                </a14:imgProps>
              </a:ext>
              <a:ext uri="{28A0092B-C50C-407E-A947-70E740481C1C}">
                <a14:useLocalDpi xmlns:a14="http://schemas.microsoft.com/office/drawing/2010/main" val="0"/>
              </a:ext>
            </a:extLst>
          </a:blip>
          <a:srcRect/>
          <a:stretch>
            <a:fillRect/>
          </a:stretch>
        </p:blipFill>
        <p:spPr bwMode="auto">
          <a:xfrm>
            <a:off x="6766269" y="2637314"/>
            <a:ext cx="2051718" cy="1806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4" name="Picture 8"/>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3438" b="94556" l="5026" r="95503"/>
                    </a14:imgEffect>
                  </a14:imgLayer>
                </a14:imgProps>
              </a:ext>
              <a:ext uri="{28A0092B-C50C-407E-A947-70E740481C1C}">
                <a14:useLocalDpi xmlns:a14="http://schemas.microsoft.com/office/drawing/2010/main" val="0"/>
              </a:ext>
            </a:extLst>
          </a:blip>
          <a:srcRect/>
          <a:stretch>
            <a:fillRect/>
          </a:stretch>
        </p:blipFill>
        <p:spPr bwMode="auto">
          <a:xfrm>
            <a:off x="4510402" y="2371102"/>
            <a:ext cx="2509870" cy="2317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5" name="Picture 9"/>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10000" b="95185" l="9804" r="96078"/>
                    </a14:imgEffect>
                  </a14:imgLayer>
                </a14:imgProps>
              </a:ext>
              <a:ext uri="{28A0092B-C50C-407E-A947-70E740481C1C}">
                <a14:useLocalDpi xmlns:a14="http://schemas.microsoft.com/office/drawing/2010/main" val="0"/>
              </a:ext>
            </a:extLst>
          </a:blip>
          <a:srcRect/>
          <a:stretch>
            <a:fillRect/>
          </a:stretch>
        </p:blipFill>
        <p:spPr bwMode="auto">
          <a:xfrm>
            <a:off x="2335597" y="2713129"/>
            <a:ext cx="2031798" cy="179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6" name="Picture 10"/>
          <p:cNvPicPr>
            <a:picLocks noChangeAspect="1" noChangeArrowheads="1"/>
          </p:cNvPicPr>
          <p:nvPr/>
        </p:nvPicPr>
        <p:blipFill>
          <a:blip r:embed="rId20">
            <a:extLst>
              <a:ext uri="{BEBA8EAE-BF5A-486C-A8C5-ECC9F3942E4B}">
                <a14:imgProps xmlns:a14="http://schemas.microsoft.com/office/drawing/2010/main">
                  <a14:imgLayer r:embed="rId21">
                    <a14:imgEffect>
                      <a14:backgroundRemoval t="6006" b="97898" l="4360" r="98256"/>
                    </a14:imgEffect>
                  </a14:imgLayer>
                </a14:imgProps>
              </a:ext>
              <a:ext uri="{28A0092B-C50C-407E-A947-70E740481C1C}">
                <a14:useLocalDpi xmlns:a14="http://schemas.microsoft.com/office/drawing/2010/main" val="0"/>
              </a:ext>
            </a:extLst>
          </a:blip>
          <a:srcRect/>
          <a:stretch>
            <a:fillRect/>
          </a:stretch>
        </p:blipFill>
        <p:spPr bwMode="auto">
          <a:xfrm>
            <a:off x="141877" y="2401139"/>
            <a:ext cx="2284114" cy="221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5007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a:picLocks noChangeAspect="1"/>
          </p:cNvPicPr>
          <p:nvPr/>
        </p:nvPicPr>
        <p:blipFill rotWithShape="1">
          <a:blip r:embed="rId3" cstate="print">
            <a:extLst>
              <a:ext uri="{28A0092B-C50C-407E-A947-70E740481C1C}">
                <a14:useLocalDpi xmlns:a14="http://schemas.microsoft.com/office/drawing/2010/main" val="0"/>
              </a:ext>
            </a:extLst>
          </a:blip>
          <a:srcRect l="5624" t="6006"/>
          <a:stretch/>
        </p:blipFill>
        <p:spPr>
          <a:xfrm>
            <a:off x="7164288" y="107397"/>
            <a:ext cx="1835696" cy="1449395"/>
          </a:xfrm>
          <a:prstGeom prst="rect">
            <a:avLst/>
          </a:prstGeom>
          <a:ln w="15875">
            <a:solidFill>
              <a:schemeClr val="tx1"/>
            </a:solidFill>
          </a:ln>
        </p:spPr>
      </p:pic>
      <p:sp>
        <p:nvSpPr>
          <p:cNvPr id="38" name="Rectangle 37"/>
          <p:cNvSpPr/>
          <p:nvPr/>
        </p:nvSpPr>
        <p:spPr>
          <a:xfrm>
            <a:off x="107504" y="2511888"/>
            <a:ext cx="4248473" cy="39985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200"/>
          </a:p>
        </p:txBody>
      </p:sp>
      <p:sp>
        <p:nvSpPr>
          <p:cNvPr id="43" name="TextBox 42"/>
          <p:cNvSpPr txBox="1"/>
          <p:nvPr/>
        </p:nvSpPr>
        <p:spPr>
          <a:xfrm>
            <a:off x="2259401" y="6532811"/>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ES</a:t>
            </a:r>
          </a:p>
        </p:txBody>
      </p:sp>
      <p:sp>
        <p:nvSpPr>
          <p:cNvPr id="44" name="TextBox 43"/>
          <p:cNvSpPr txBox="1"/>
          <p:nvPr/>
        </p:nvSpPr>
        <p:spPr>
          <a:xfrm>
            <a:off x="35496" y="6525344"/>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ED</a:t>
            </a:r>
          </a:p>
        </p:txBody>
      </p:sp>
      <p:sp>
        <p:nvSpPr>
          <p:cNvPr id="45" name="TextBox 44"/>
          <p:cNvSpPr txBox="1"/>
          <p:nvPr/>
        </p:nvSpPr>
        <p:spPr>
          <a:xfrm>
            <a:off x="6713704" y="6542353"/>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ES</a:t>
            </a:r>
          </a:p>
        </p:txBody>
      </p:sp>
      <p:sp>
        <p:nvSpPr>
          <p:cNvPr id="46" name="TextBox 45"/>
          <p:cNvSpPr txBox="1"/>
          <p:nvPr/>
        </p:nvSpPr>
        <p:spPr>
          <a:xfrm>
            <a:off x="4471762" y="6542353"/>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ED</a:t>
            </a:r>
          </a:p>
        </p:txBody>
      </p:sp>
      <p:sp>
        <p:nvSpPr>
          <p:cNvPr id="51" name="TextBox 50"/>
          <p:cNvSpPr txBox="1"/>
          <p:nvPr/>
        </p:nvSpPr>
        <p:spPr>
          <a:xfrm>
            <a:off x="-14777" y="107397"/>
            <a:ext cx="1850474"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Diabetes</a:t>
            </a:r>
          </a:p>
        </p:txBody>
      </p:sp>
      <p:pic>
        <p:nvPicPr>
          <p:cNvPr id="2084" name="Picture 36"/>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786" b="94495" l="5013" r="89974"/>
                    </a14:imgEffect>
                  </a14:imgLayer>
                </a14:imgProps>
              </a:ext>
              <a:ext uri="{28A0092B-C50C-407E-A947-70E740481C1C}">
                <a14:useLocalDpi xmlns:a14="http://schemas.microsoft.com/office/drawing/2010/main" val="0"/>
              </a:ext>
            </a:extLst>
          </a:blip>
          <a:srcRect/>
          <a:stretch>
            <a:fillRect/>
          </a:stretch>
        </p:blipFill>
        <p:spPr bwMode="auto">
          <a:xfrm>
            <a:off x="2411760" y="2602603"/>
            <a:ext cx="2233520" cy="1927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85" name="Picture 37"/>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813" b="89953" l="6054" r="89979"/>
                    </a14:imgEffect>
                  </a14:imgLayer>
                </a14:imgProps>
              </a:ext>
              <a:ext uri="{28A0092B-C50C-407E-A947-70E740481C1C}">
                <a14:useLocalDpi xmlns:a14="http://schemas.microsoft.com/office/drawing/2010/main" val="0"/>
              </a:ext>
            </a:extLst>
          </a:blip>
          <a:srcRect/>
          <a:stretch>
            <a:fillRect/>
          </a:stretch>
        </p:blipFill>
        <p:spPr bwMode="auto">
          <a:xfrm>
            <a:off x="0" y="2320366"/>
            <a:ext cx="2822838" cy="2522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9" name="TextBox 68"/>
          <p:cNvSpPr txBox="1"/>
          <p:nvPr/>
        </p:nvSpPr>
        <p:spPr>
          <a:xfrm>
            <a:off x="35495" y="2132856"/>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Negative</a:t>
            </a:r>
          </a:p>
        </p:txBody>
      </p:sp>
      <p:sp>
        <p:nvSpPr>
          <p:cNvPr id="70" name="TextBox 69"/>
          <p:cNvSpPr txBox="1"/>
          <p:nvPr/>
        </p:nvSpPr>
        <p:spPr>
          <a:xfrm>
            <a:off x="4478063" y="2138286"/>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Positive</a:t>
            </a:r>
          </a:p>
        </p:txBody>
      </p:sp>
      <p:pic>
        <p:nvPicPr>
          <p:cNvPr id="71"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76456" y="2250364"/>
            <a:ext cx="497921" cy="4497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Rectangle 41"/>
          <p:cNvSpPr/>
          <p:nvPr/>
        </p:nvSpPr>
        <p:spPr>
          <a:xfrm>
            <a:off x="4478063" y="2511888"/>
            <a:ext cx="4198393" cy="399859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200"/>
          </a:p>
        </p:txBody>
      </p:sp>
      <p:pic>
        <p:nvPicPr>
          <p:cNvPr id="3074"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63244" y="44624"/>
            <a:ext cx="3836948" cy="2147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396745" y="2582482"/>
            <a:ext cx="2567743" cy="2125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139952" y="2315199"/>
            <a:ext cx="2874238" cy="2506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20319012">
            <a:off x="6502786" y="4413420"/>
            <a:ext cx="2355660" cy="2269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20319012">
            <a:off x="4341884" y="4113616"/>
            <a:ext cx="2764769" cy="2421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9904" b="89776" l="9863" r="95890"/>
                    </a14:imgEffect>
                  </a14:imgLayer>
                </a14:imgProps>
              </a:ext>
              <a:ext uri="{28A0092B-C50C-407E-A947-70E740481C1C}">
                <a14:useLocalDpi xmlns:a14="http://schemas.microsoft.com/office/drawing/2010/main" val="0"/>
              </a:ext>
            </a:extLst>
          </a:blip>
          <a:srcRect/>
          <a:stretch>
            <a:fillRect/>
          </a:stretch>
        </p:blipFill>
        <p:spPr bwMode="auto">
          <a:xfrm rot="20319012">
            <a:off x="1989989" y="4369102"/>
            <a:ext cx="2408447" cy="2065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p:cNvPicPr>
            <a:picLocks noChangeAspect="1" noChangeArrowheads="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20319012">
            <a:off x="-184233" y="4044909"/>
            <a:ext cx="3022108" cy="25272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0992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cstate="print">
            <a:extLst>
              <a:ext uri="{28A0092B-C50C-407E-A947-70E740481C1C}">
                <a14:useLocalDpi xmlns:a14="http://schemas.microsoft.com/office/drawing/2010/main" val="0"/>
              </a:ext>
            </a:extLst>
          </a:blip>
          <a:srcRect l="5624" t="6006"/>
          <a:stretch/>
        </p:blipFill>
        <p:spPr>
          <a:xfrm>
            <a:off x="7200800" y="107397"/>
            <a:ext cx="1835696" cy="1449395"/>
          </a:xfrm>
          <a:prstGeom prst="rect">
            <a:avLst/>
          </a:prstGeom>
          <a:ln w="15875">
            <a:solidFill>
              <a:schemeClr val="tx1"/>
            </a:solidFill>
          </a:ln>
        </p:spPr>
      </p:pic>
      <p:sp>
        <p:nvSpPr>
          <p:cNvPr id="30" name="Rectangle 29"/>
          <p:cNvSpPr/>
          <p:nvPr/>
        </p:nvSpPr>
        <p:spPr>
          <a:xfrm>
            <a:off x="107504" y="2492896"/>
            <a:ext cx="4248473" cy="39985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200"/>
          </a:p>
        </p:txBody>
      </p:sp>
      <p:sp>
        <p:nvSpPr>
          <p:cNvPr id="35" name="TextBox 34"/>
          <p:cNvSpPr txBox="1"/>
          <p:nvPr/>
        </p:nvSpPr>
        <p:spPr>
          <a:xfrm>
            <a:off x="2259401" y="6513819"/>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ES</a:t>
            </a:r>
          </a:p>
        </p:txBody>
      </p:sp>
      <p:sp>
        <p:nvSpPr>
          <p:cNvPr id="41" name="TextBox 40"/>
          <p:cNvSpPr txBox="1"/>
          <p:nvPr/>
        </p:nvSpPr>
        <p:spPr>
          <a:xfrm>
            <a:off x="35496" y="6505386"/>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ED</a:t>
            </a:r>
          </a:p>
        </p:txBody>
      </p:sp>
      <p:sp>
        <p:nvSpPr>
          <p:cNvPr id="42" name="TextBox 41"/>
          <p:cNvSpPr txBox="1"/>
          <p:nvPr/>
        </p:nvSpPr>
        <p:spPr>
          <a:xfrm>
            <a:off x="6713704" y="6523361"/>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ES</a:t>
            </a:r>
          </a:p>
        </p:txBody>
      </p:sp>
      <p:sp>
        <p:nvSpPr>
          <p:cNvPr id="43" name="TextBox 42"/>
          <p:cNvSpPr txBox="1"/>
          <p:nvPr/>
        </p:nvSpPr>
        <p:spPr>
          <a:xfrm>
            <a:off x="4471762" y="6523361"/>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ED</a:t>
            </a:r>
          </a:p>
        </p:txBody>
      </p:sp>
      <p:sp>
        <p:nvSpPr>
          <p:cNvPr id="51" name="TextBox 50"/>
          <p:cNvSpPr txBox="1"/>
          <p:nvPr/>
        </p:nvSpPr>
        <p:spPr>
          <a:xfrm>
            <a:off x="1" y="107182"/>
            <a:ext cx="2339751"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High cholesterol</a:t>
            </a:r>
          </a:p>
        </p:txBody>
      </p:sp>
      <p:pic>
        <p:nvPicPr>
          <p:cNvPr id="5153" name="Picture 33"/>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189507" y="2492896"/>
            <a:ext cx="2382493" cy="222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54" name="Picture 34"/>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1553" y="2287411"/>
            <a:ext cx="2880328" cy="2566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8" name="TextBox 67"/>
          <p:cNvSpPr txBox="1"/>
          <p:nvPr/>
        </p:nvSpPr>
        <p:spPr>
          <a:xfrm>
            <a:off x="35495" y="2087356"/>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Negative</a:t>
            </a:r>
          </a:p>
        </p:txBody>
      </p:sp>
      <p:sp>
        <p:nvSpPr>
          <p:cNvPr id="69" name="TextBox 68"/>
          <p:cNvSpPr txBox="1"/>
          <p:nvPr/>
        </p:nvSpPr>
        <p:spPr>
          <a:xfrm>
            <a:off x="4478063" y="2092786"/>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Positive</a:t>
            </a:r>
          </a:p>
        </p:txBody>
      </p:sp>
      <p:pic>
        <p:nvPicPr>
          <p:cNvPr id="71"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76456" y="2244021"/>
            <a:ext cx="497921" cy="4497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 name="Rectangle 43"/>
          <p:cNvSpPr/>
          <p:nvPr/>
        </p:nvSpPr>
        <p:spPr>
          <a:xfrm>
            <a:off x="4478063" y="2492896"/>
            <a:ext cx="4198393" cy="399859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200"/>
          </a:p>
        </p:txBody>
      </p:sp>
      <p:pic>
        <p:nvPicPr>
          <p:cNvPr id="2050"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699199" y="69166"/>
            <a:ext cx="3673002" cy="2065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20462113">
            <a:off x="6603477" y="4293464"/>
            <a:ext cx="2609778" cy="2302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20462113">
            <a:off x="4196918" y="3910032"/>
            <a:ext cx="3047017" cy="2623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4498" b="98270" l="990" r="98680"/>
                    </a14:imgEffect>
                  </a14:imgLayer>
                </a14:imgProps>
              </a:ext>
              <a:ext uri="{28A0092B-C50C-407E-A947-70E740481C1C}">
                <a14:useLocalDpi xmlns:a14="http://schemas.microsoft.com/office/drawing/2010/main" val="0"/>
              </a:ext>
            </a:extLst>
          </a:blip>
          <a:srcRect/>
          <a:stretch>
            <a:fillRect/>
          </a:stretch>
        </p:blipFill>
        <p:spPr bwMode="auto">
          <a:xfrm rot="20358665">
            <a:off x="2336527" y="4442517"/>
            <a:ext cx="2090456" cy="1993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2655" b="97345" l="3047" r="98338"/>
                    </a14:imgEffect>
                  </a14:imgLayer>
                </a14:imgProps>
              </a:ext>
              <a:ext uri="{28A0092B-C50C-407E-A947-70E740481C1C}">
                <a14:useLocalDpi xmlns:a14="http://schemas.microsoft.com/office/drawing/2010/main" val="0"/>
              </a:ext>
            </a:extLst>
          </a:blip>
          <a:srcRect/>
          <a:stretch>
            <a:fillRect/>
          </a:stretch>
        </p:blipFill>
        <p:spPr bwMode="auto">
          <a:xfrm rot="20358665">
            <a:off x="92366" y="4153586"/>
            <a:ext cx="2490610" cy="2338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660232" y="2487466"/>
            <a:ext cx="2155115" cy="2067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20">
            <a:extLst>
              <a:ext uri="{BEBA8EAE-BF5A-486C-A8C5-ECC9F3942E4B}">
                <a14:imgProps xmlns:a14="http://schemas.microsoft.com/office/drawing/2010/main">
                  <a14:imgLayer r:embed="rId21">
                    <a14:imgEffect>
                      <a14:backgroundRemoval t="9972" b="98575" l="9890" r="98077"/>
                    </a14:imgEffect>
                  </a14:imgLayer>
                </a14:imgProps>
              </a:ext>
              <a:ext uri="{28A0092B-C50C-407E-A947-70E740481C1C}">
                <a14:useLocalDpi xmlns:a14="http://schemas.microsoft.com/office/drawing/2010/main" val="0"/>
              </a:ext>
            </a:extLst>
          </a:blip>
          <a:srcRect/>
          <a:stretch>
            <a:fillRect/>
          </a:stretch>
        </p:blipFill>
        <p:spPr bwMode="auto">
          <a:xfrm>
            <a:off x="4265378" y="2202368"/>
            <a:ext cx="2466862" cy="2378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0984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cstate="print">
            <a:extLst>
              <a:ext uri="{28A0092B-C50C-407E-A947-70E740481C1C}">
                <a14:useLocalDpi xmlns:a14="http://schemas.microsoft.com/office/drawing/2010/main" val="0"/>
              </a:ext>
            </a:extLst>
          </a:blip>
          <a:srcRect l="5624" t="6006"/>
          <a:stretch/>
        </p:blipFill>
        <p:spPr>
          <a:xfrm>
            <a:off x="7164288" y="107397"/>
            <a:ext cx="1835696" cy="1449395"/>
          </a:xfrm>
          <a:prstGeom prst="rect">
            <a:avLst/>
          </a:prstGeom>
          <a:ln w="15875">
            <a:solidFill>
              <a:schemeClr val="tx1"/>
            </a:solidFill>
          </a:ln>
        </p:spPr>
      </p:pic>
      <p:sp>
        <p:nvSpPr>
          <p:cNvPr id="4" name="Rectangle 3"/>
          <p:cNvSpPr/>
          <p:nvPr/>
        </p:nvSpPr>
        <p:spPr>
          <a:xfrm>
            <a:off x="72007" y="2466388"/>
            <a:ext cx="4248473" cy="39985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200"/>
          </a:p>
        </p:txBody>
      </p:sp>
      <p:sp>
        <p:nvSpPr>
          <p:cNvPr id="51" name="TextBox 50"/>
          <p:cNvSpPr txBox="1"/>
          <p:nvPr/>
        </p:nvSpPr>
        <p:spPr>
          <a:xfrm>
            <a:off x="-2" y="2060848"/>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Female</a:t>
            </a:r>
          </a:p>
        </p:txBody>
      </p:sp>
      <p:sp>
        <p:nvSpPr>
          <p:cNvPr id="52" name="TextBox 51"/>
          <p:cNvSpPr txBox="1"/>
          <p:nvPr/>
        </p:nvSpPr>
        <p:spPr>
          <a:xfrm>
            <a:off x="4442566" y="2066278"/>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Male</a:t>
            </a:r>
          </a:p>
        </p:txBody>
      </p:sp>
      <p:sp>
        <p:nvSpPr>
          <p:cNvPr id="44" name="TextBox 43"/>
          <p:cNvSpPr txBox="1"/>
          <p:nvPr/>
        </p:nvSpPr>
        <p:spPr>
          <a:xfrm>
            <a:off x="2223904" y="6487311"/>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ES</a:t>
            </a:r>
          </a:p>
        </p:txBody>
      </p:sp>
      <p:sp>
        <p:nvSpPr>
          <p:cNvPr id="46" name="TextBox 45"/>
          <p:cNvSpPr txBox="1"/>
          <p:nvPr/>
        </p:nvSpPr>
        <p:spPr>
          <a:xfrm>
            <a:off x="-1" y="6478878"/>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ED</a:t>
            </a:r>
          </a:p>
        </p:txBody>
      </p:sp>
      <p:sp>
        <p:nvSpPr>
          <p:cNvPr id="48" name="TextBox 47"/>
          <p:cNvSpPr txBox="1"/>
          <p:nvPr/>
        </p:nvSpPr>
        <p:spPr>
          <a:xfrm>
            <a:off x="6678207" y="6496853"/>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ES</a:t>
            </a:r>
          </a:p>
        </p:txBody>
      </p:sp>
      <p:sp>
        <p:nvSpPr>
          <p:cNvPr id="53" name="TextBox 52"/>
          <p:cNvSpPr txBox="1"/>
          <p:nvPr/>
        </p:nvSpPr>
        <p:spPr>
          <a:xfrm>
            <a:off x="4436265" y="6496853"/>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ED</a:t>
            </a:r>
          </a:p>
        </p:txBody>
      </p:sp>
      <p:sp>
        <p:nvSpPr>
          <p:cNvPr id="42" name="Rectangle 41"/>
          <p:cNvSpPr/>
          <p:nvPr/>
        </p:nvSpPr>
        <p:spPr>
          <a:xfrm>
            <a:off x="4464495" y="2466388"/>
            <a:ext cx="4198393" cy="399859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200"/>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6456" y="2132857"/>
            <a:ext cx="467544" cy="464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772" b="95114" l="9786" r="96636"/>
                    </a14:imgEffect>
                  </a14:imgLayer>
                </a14:imgProps>
              </a:ext>
              <a:ext uri="{28A0092B-C50C-407E-A947-70E740481C1C}">
                <a14:useLocalDpi xmlns:a14="http://schemas.microsoft.com/office/drawing/2010/main" val="0"/>
              </a:ext>
            </a:extLst>
          </a:blip>
          <a:srcRect/>
          <a:stretch>
            <a:fillRect/>
          </a:stretch>
        </p:blipFill>
        <p:spPr bwMode="auto">
          <a:xfrm rot="20221974">
            <a:off x="6644332" y="4575209"/>
            <a:ext cx="1981487" cy="1860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6434" b="89812" l="9924" r="96183"/>
                    </a14:imgEffect>
                  </a14:imgLayer>
                </a14:imgProps>
              </a:ext>
              <a:ext uri="{28A0092B-C50C-407E-A947-70E740481C1C}">
                <a14:useLocalDpi xmlns:a14="http://schemas.microsoft.com/office/drawing/2010/main" val="0"/>
              </a:ext>
            </a:extLst>
          </a:blip>
          <a:srcRect/>
          <a:stretch>
            <a:fillRect/>
          </a:stretch>
        </p:blipFill>
        <p:spPr bwMode="auto">
          <a:xfrm rot="20221974">
            <a:off x="4467148" y="4250471"/>
            <a:ext cx="2381419" cy="2260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9797" b="94257" l="9968" r="95498"/>
                    </a14:imgEffect>
                  </a14:imgLayer>
                </a14:imgProps>
              </a:ext>
              <a:ext uri="{28A0092B-C50C-407E-A947-70E740481C1C}">
                <a14:useLocalDpi xmlns:a14="http://schemas.microsoft.com/office/drawing/2010/main" val="0"/>
              </a:ext>
            </a:extLst>
          </a:blip>
          <a:srcRect/>
          <a:stretch>
            <a:fillRect/>
          </a:stretch>
        </p:blipFill>
        <p:spPr bwMode="auto">
          <a:xfrm rot="20221974">
            <a:off x="2238841" y="4628290"/>
            <a:ext cx="1884533" cy="17936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9945" b="89779" l="6484" r="89776"/>
                    </a14:imgEffect>
                  </a14:imgLayer>
                </a14:imgProps>
              </a:ext>
              <a:ext uri="{28A0092B-C50C-407E-A947-70E740481C1C}">
                <a14:useLocalDpi xmlns:a14="http://schemas.microsoft.com/office/drawing/2010/main" val="0"/>
              </a:ext>
            </a:extLst>
          </a:blip>
          <a:srcRect/>
          <a:stretch>
            <a:fillRect/>
          </a:stretch>
        </p:blipFill>
        <p:spPr bwMode="auto">
          <a:xfrm rot="20221974">
            <a:off x="161360" y="4316259"/>
            <a:ext cx="2429896" cy="2193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1" name="Picture 7"/>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9772" b="93160" l="9756" r="94512"/>
                    </a14:imgEffect>
                  </a14:imgLayer>
                </a14:imgProps>
              </a:ext>
              <a:ext uri="{28A0092B-C50C-407E-A947-70E740481C1C}">
                <a14:useLocalDpi xmlns:a14="http://schemas.microsoft.com/office/drawing/2010/main" val="0"/>
              </a:ext>
            </a:extLst>
          </a:blip>
          <a:srcRect/>
          <a:stretch>
            <a:fillRect/>
          </a:stretch>
        </p:blipFill>
        <p:spPr bwMode="auto">
          <a:xfrm>
            <a:off x="6695042" y="2580101"/>
            <a:ext cx="1981414" cy="1854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2" name="Picture 8"/>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2740" b="94795" l="3825" r="95902"/>
                    </a14:imgEffect>
                  </a14:imgLayer>
                </a14:imgProps>
              </a:ext>
              <a:ext uri="{28A0092B-C50C-407E-A947-70E740481C1C}">
                <a14:useLocalDpi xmlns:a14="http://schemas.microsoft.com/office/drawing/2010/main" val="0"/>
              </a:ext>
            </a:extLst>
          </a:blip>
          <a:srcRect/>
          <a:stretch>
            <a:fillRect/>
          </a:stretch>
        </p:blipFill>
        <p:spPr bwMode="auto">
          <a:xfrm>
            <a:off x="4473988" y="2429753"/>
            <a:ext cx="2210968" cy="2204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3" name="Picture 9"/>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457546" y="2566479"/>
            <a:ext cx="1860596" cy="1800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4" name="Picture 10"/>
          <p:cNvPicPr>
            <a:picLocks noChangeAspect="1" noChangeArrowheads="1"/>
          </p:cNvPicPr>
          <p:nvPr/>
        </p:nvPicPr>
        <p:blipFill>
          <a:blip r:embed="rId19">
            <a:extLst>
              <a:ext uri="{BEBA8EAE-BF5A-486C-A8C5-ECC9F3942E4B}">
                <a14:imgProps xmlns:a14="http://schemas.microsoft.com/office/drawing/2010/main">
                  <a14:imgLayer r:embed="rId20">
                    <a14:imgEffect>
                      <a14:backgroundRemoval t="2477" b="96285" l="5556" r="95614"/>
                    </a14:imgEffect>
                  </a14:imgLayer>
                </a14:imgProps>
              </a:ext>
              <a:ext uri="{28A0092B-C50C-407E-A947-70E740481C1C}">
                <a14:useLocalDpi xmlns:a14="http://schemas.microsoft.com/office/drawing/2010/main" val="0"/>
              </a:ext>
            </a:extLst>
          </a:blip>
          <a:srcRect/>
          <a:stretch>
            <a:fillRect/>
          </a:stretch>
        </p:blipFill>
        <p:spPr bwMode="auto">
          <a:xfrm>
            <a:off x="129750" y="2485903"/>
            <a:ext cx="2065986" cy="19512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extBox 19">
            <a:extLst>
              <a:ext uri="{FF2B5EF4-FFF2-40B4-BE49-F238E27FC236}">
                <a16:creationId xmlns:a16="http://schemas.microsoft.com/office/drawing/2014/main" id="{2F4CD1E2-8F58-514E-9A4F-31E1C5218F88}"/>
              </a:ext>
            </a:extLst>
          </p:cNvPr>
          <p:cNvSpPr txBox="1"/>
          <p:nvPr/>
        </p:nvSpPr>
        <p:spPr>
          <a:xfrm>
            <a:off x="107504" y="107182"/>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Sex</a:t>
            </a:r>
          </a:p>
        </p:txBody>
      </p:sp>
    </p:spTree>
    <p:extLst>
      <p:ext uri="{BB962C8B-B14F-4D97-AF65-F5344CB8AC3E}">
        <p14:creationId xmlns:p14="http://schemas.microsoft.com/office/powerpoint/2010/main" val="2452491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cstate="print">
            <a:extLst>
              <a:ext uri="{28A0092B-C50C-407E-A947-70E740481C1C}">
                <a14:useLocalDpi xmlns:a14="http://schemas.microsoft.com/office/drawing/2010/main" val="0"/>
              </a:ext>
            </a:extLst>
          </a:blip>
          <a:srcRect l="5624" t="6006"/>
          <a:stretch/>
        </p:blipFill>
        <p:spPr>
          <a:xfrm>
            <a:off x="7164288" y="107397"/>
            <a:ext cx="1835696" cy="1449395"/>
          </a:xfrm>
          <a:prstGeom prst="rect">
            <a:avLst/>
          </a:prstGeom>
          <a:ln w="15875">
            <a:solidFill>
              <a:schemeClr val="tx1"/>
            </a:solidFill>
          </a:ln>
        </p:spPr>
      </p:pic>
      <p:sp>
        <p:nvSpPr>
          <p:cNvPr id="4" name="Rectangle 3"/>
          <p:cNvSpPr/>
          <p:nvPr/>
        </p:nvSpPr>
        <p:spPr>
          <a:xfrm>
            <a:off x="107504" y="2348880"/>
            <a:ext cx="4248473" cy="39985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200"/>
          </a:p>
        </p:txBody>
      </p:sp>
      <p:sp>
        <p:nvSpPr>
          <p:cNvPr id="51" name="TextBox 50"/>
          <p:cNvSpPr txBox="1"/>
          <p:nvPr/>
        </p:nvSpPr>
        <p:spPr>
          <a:xfrm>
            <a:off x="35495" y="1943340"/>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Age &lt; 62</a:t>
            </a:r>
          </a:p>
        </p:txBody>
      </p:sp>
      <p:sp>
        <p:nvSpPr>
          <p:cNvPr id="52" name="TextBox 51"/>
          <p:cNvSpPr txBox="1"/>
          <p:nvPr/>
        </p:nvSpPr>
        <p:spPr>
          <a:xfrm>
            <a:off x="4478063" y="1948770"/>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Age &gt; 62</a:t>
            </a:r>
          </a:p>
        </p:txBody>
      </p:sp>
      <p:sp>
        <p:nvSpPr>
          <p:cNvPr id="44" name="TextBox 43"/>
          <p:cNvSpPr txBox="1"/>
          <p:nvPr/>
        </p:nvSpPr>
        <p:spPr>
          <a:xfrm>
            <a:off x="2259401" y="6369803"/>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ES</a:t>
            </a:r>
          </a:p>
        </p:txBody>
      </p:sp>
      <p:sp>
        <p:nvSpPr>
          <p:cNvPr id="46" name="TextBox 45"/>
          <p:cNvSpPr txBox="1"/>
          <p:nvPr/>
        </p:nvSpPr>
        <p:spPr>
          <a:xfrm>
            <a:off x="35496" y="6361370"/>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ED</a:t>
            </a:r>
          </a:p>
        </p:txBody>
      </p:sp>
      <p:sp>
        <p:nvSpPr>
          <p:cNvPr id="48" name="TextBox 47"/>
          <p:cNvSpPr txBox="1"/>
          <p:nvPr/>
        </p:nvSpPr>
        <p:spPr>
          <a:xfrm>
            <a:off x="6713704" y="6379345"/>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ES</a:t>
            </a:r>
          </a:p>
        </p:txBody>
      </p:sp>
      <p:sp>
        <p:nvSpPr>
          <p:cNvPr id="53" name="TextBox 52"/>
          <p:cNvSpPr txBox="1"/>
          <p:nvPr/>
        </p:nvSpPr>
        <p:spPr>
          <a:xfrm>
            <a:off x="4471762" y="6379345"/>
            <a:ext cx="2156848" cy="400110"/>
          </a:xfrm>
          <a:prstGeom prst="rect">
            <a:avLst/>
          </a:prstGeom>
          <a:noFill/>
          <a:ln w="15875">
            <a:noFill/>
          </a:ln>
        </p:spPr>
        <p:txBody>
          <a:bodyPr wrap="square" rtlCol="0">
            <a:spAutoFit/>
          </a:bodyPr>
          <a:lstStyle/>
          <a:p>
            <a:pPr algn="ctr"/>
            <a:r>
              <a:rPr lang="en-NZ" sz="2000" dirty="0">
                <a:latin typeface="Arial" panose="020B0604020202020204" pitchFamily="34" charset="0"/>
                <a:cs typeface="Arial" panose="020B0604020202020204" pitchFamily="34" charset="0"/>
              </a:rPr>
              <a:t>ED</a:t>
            </a:r>
          </a:p>
        </p:txBody>
      </p:sp>
      <p:sp>
        <p:nvSpPr>
          <p:cNvPr id="55" name="TextBox 54"/>
          <p:cNvSpPr txBox="1"/>
          <p:nvPr/>
        </p:nvSpPr>
        <p:spPr>
          <a:xfrm>
            <a:off x="107504" y="107182"/>
            <a:ext cx="4392489" cy="400110"/>
          </a:xfrm>
          <a:prstGeom prst="rect">
            <a:avLst/>
          </a:prstGeom>
          <a:noFill/>
        </p:spPr>
        <p:txBody>
          <a:bodyPr wrap="square" rtlCol="0">
            <a:spAutoFit/>
          </a:bodyPr>
          <a:lstStyle/>
          <a:p>
            <a:pPr algn="ctr"/>
            <a:r>
              <a:rPr lang="en-NZ" sz="2000" dirty="0">
                <a:latin typeface="Arial" panose="020B0604020202020204" pitchFamily="34" charset="0"/>
                <a:cs typeface="Arial" panose="020B0604020202020204" pitchFamily="34" charset="0"/>
              </a:rPr>
              <a:t>Age</a:t>
            </a:r>
          </a:p>
        </p:txBody>
      </p:sp>
      <p:pic>
        <p:nvPicPr>
          <p:cNvPr id="66"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6456" y="2060848"/>
            <a:ext cx="497921" cy="4497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Rectangle 41"/>
          <p:cNvSpPr/>
          <p:nvPr/>
        </p:nvSpPr>
        <p:spPr>
          <a:xfrm>
            <a:off x="4478063" y="2348880"/>
            <a:ext cx="4198393" cy="399859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200"/>
          </a:p>
        </p:txBody>
      </p:sp>
      <p:pic>
        <p:nvPicPr>
          <p:cNvPr id="15362"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40" b="89894" l="9898" r="96193"/>
                    </a14:imgEffect>
                  </a14:imgLayer>
                </a14:imgProps>
              </a:ext>
              <a:ext uri="{28A0092B-C50C-407E-A947-70E740481C1C}">
                <a14:useLocalDpi xmlns:a14="http://schemas.microsoft.com/office/drawing/2010/main" val="0"/>
              </a:ext>
            </a:extLst>
          </a:blip>
          <a:srcRect/>
          <a:stretch>
            <a:fillRect/>
          </a:stretch>
        </p:blipFill>
        <p:spPr bwMode="auto">
          <a:xfrm rot="19595420">
            <a:off x="6567092" y="4284139"/>
            <a:ext cx="2153537" cy="2055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3"/>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3263" b="97669" l="3625" r="97015"/>
                    </a14:imgEffect>
                  </a14:imgLayer>
                </a14:imgProps>
              </a:ext>
              <a:ext uri="{28A0092B-C50C-407E-A947-70E740481C1C}">
                <a14:useLocalDpi xmlns:a14="http://schemas.microsoft.com/office/drawing/2010/main" val="0"/>
              </a:ext>
            </a:extLst>
          </a:blip>
          <a:srcRect/>
          <a:stretch>
            <a:fillRect/>
          </a:stretch>
        </p:blipFill>
        <p:spPr bwMode="auto">
          <a:xfrm rot="19595420">
            <a:off x="4357688" y="3978150"/>
            <a:ext cx="2563473" cy="2344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4891" b="89946" l="9606" r="95567"/>
                    </a14:imgEffect>
                  </a14:imgLayer>
                </a14:imgProps>
              </a:ext>
              <a:ext uri="{28A0092B-C50C-407E-A947-70E740481C1C}">
                <a14:useLocalDpi xmlns:a14="http://schemas.microsoft.com/office/drawing/2010/main" val="0"/>
              </a:ext>
            </a:extLst>
          </a:blip>
          <a:srcRect/>
          <a:stretch>
            <a:fillRect/>
          </a:stretch>
        </p:blipFill>
        <p:spPr bwMode="auto">
          <a:xfrm rot="19595420">
            <a:off x="2206113" y="4305809"/>
            <a:ext cx="2219126" cy="2011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5" name="Picture 5"/>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9910" b="89865" l="9939" r="97160"/>
                    </a14:imgEffect>
                  </a14:imgLayer>
                </a14:imgProps>
              </a:ext>
              <a:ext uri="{28A0092B-C50C-407E-A947-70E740481C1C}">
                <a14:useLocalDpi xmlns:a14="http://schemas.microsoft.com/office/drawing/2010/main" val="0"/>
              </a:ext>
            </a:extLst>
          </a:blip>
          <a:srcRect/>
          <a:stretch>
            <a:fillRect/>
          </a:stretch>
        </p:blipFill>
        <p:spPr bwMode="auto">
          <a:xfrm rot="19595420">
            <a:off x="-139472" y="3917198"/>
            <a:ext cx="2694654" cy="2426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6" name="Picture 6"/>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459981" y="2420888"/>
            <a:ext cx="2664293" cy="2192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7" name="Picture 7"/>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283968" y="2148825"/>
            <a:ext cx="2819609" cy="2503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8" name="Picture 8"/>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9880" b="91317" l="9973" r="94879"/>
                    </a14:imgEffect>
                  </a14:imgLayer>
                </a14:imgProps>
              </a:ext>
              <a:ext uri="{28A0092B-C50C-407E-A947-70E740481C1C}">
                <a14:useLocalDpi xmlns:a14="http://schemas.microsoft.com/office/drawing/2010/main" val="0"/>
              </a:ext>
            </a:extLst>
          </a:blip>
          <a:srcRect/>
          <a:stretch>
            <a:fillRect/>
          </a:stretch>
        </p:blipFill>
        <p:spPr bwMode="auto">
          <a:xfrm>
            <a:off x="2261802" y="2468518"/>
            <a:ext cx="2216261" cy="1995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9" name="Picture 9"/>
          <p:cNvPicPr>
            <a:picLocks noChangeAspect="1" noChangeArrowheads="1"/>
          </p:cNvPicPr>
          <p:nvPr/>
        </p:nvPicPr>
        <p:blipFill>
          <a:blip r:embed="rId19">
            <a:extLst>
              <a:ext uri="{BEBA8EAE-BF5A-486C-A8C5-ECC9F3942E4B}">
                <a14:imgProps xmlns:a14="http://schemas.microsoft.com/office/drawing/2010/main">
                  <a14:imgLayer r:embed="rId20">
                    <a14:imgEffect>
                      <a14:backgroundRemoval t="9852" b="93596" l="9977" r="93651"/>
                    </a14:imgEffect>
                  </a14:imgLayer>
                </a14:imgProps>
              </a:ext>
              <a:ext uri="{28A0092B-C50C-407E-A947-70E740481C1C}">
                <a14:useLocalDpi xmlns:a14="http://schemas.microsoft.com/office/drawing/2010/main" val="0"/>
              </a:ext>
            </a:extLst>
          </a:blip>
          <a:srcRect/>
          <a:stretch>
            <a:fillRect/>
          </a:stretch>
        </p:blipFill>
        <p:spPr bwMode="auto">
          <a:xfrm>
            <a:off x="0" y="2143395"/>
            <a:ext cx="2634423" cy="2425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5338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5A3A2FE-F644-C546-A946-0BC439DDF975}"/>
              </a:ext>
            </a:extLst>
          </p:cNvPr>
          <p:cNvSpPr/>
          <p:nvPr/>
        </p:nvSpPr>
        <p:spPr>
          <a:xfrm>
            <a:off x="1835696" y="1196752"/>
            <a:ext cx="6102424" cy="1384995"/>
          </a:xfrm>
          <a:prstGeom prst="rect">
            <a:avLst/>
          </a:prstGeom>
        </p:spPr>
        <p:txBody>
          <a:bodyPr wrap="square">
            <a:spAutoFit/>
          </a:bodyPr>
          <a:lstStyle/>
          <a:p>
            <a:r>
              <a:rPr lang="en-US" sz="1200" b="1" dirty="0">
                <a:latin typeface="Arial" panose="020B0604020202020204" pitchFamily="34" charset="0"/>
                <a:ea typeface="Times New Roman" pitchFamily="2" charset="0"/>
              </a:rPr>
              <a:t>Figure S1:</a:t>
            </a:r>
            <a:r>
              <a:rPr lang="en-US" sz="1200" dirty="0">
                <a:latin typeface="Arial" panose="020B0604020202020204" pitchFamily="34" charset="0"/>
                <a:ea typeface="Times New Roman" pitchFamily="2" charset="0"/>
              </a:rPr>
              <a:t> Shape changes due to (a) previous MI, (b) angina, (c) obesity, (d) diabetes, (e) high cholesterol, (f) sex and (h) age, adjusted for other factors. Colors denote difference from the mean shape in mm (red outward, blue inward) for factor positive (Positive) and factor negative (Negative) groups. Outward directions are shown on the top right picture</a:t>
            </a:r>
            <a:r>
              <a:rPr lang="en-US" sz="1200" dirty="0">
                <a:solidFill>
                  <a:srgbClr val="000000"/>
                </a:solidFill>
                <a:latin typeface="Arial" panose="020B0604020202020204" pitchFamily="34" charset="0"/>
                <a:ea typeface="Times New Roman" pitchFamily="2" charset="0"/>
              </a:rPr>
              <a:t>. Top row: anterior view of the RV (left) and LV (right). Bottom row: posterior view (left: LV, right: RV). Histograms show morphometric scores for reference healthy group and factor positive group.</a:t>
            </a:r>
            <a:r>
              <a:rPr lang="en-NZ" sz="1200" dirty="0"/>
              <a:t> </a:t>
            </a:r>
            <a:endParaRPr lang="en-US" sz="1200" dirty="0"/>
          </a:p>
        </p:txBody>
      </p:sp>
    </p:spTree>
    <p:extLst>
      <p:ext uri="{BB962C8B-B14F-4D97-AF65-F5344CB8AC3E}">
        <p14:creationId xmlns:p14="http://schemas.microsoft.com/office/powerpoint/2010/main" val="858705646"/>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53701</TotalTime>
  <Words>195</Words>
  <Application>Microsoft Macintosh PowerPoint</Application>
  <PresentationFormat>On-screen Show (4:3)</PresentationFormat>
  <Paragraphs>58</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Times New Roman</vt:lpstr>
      <vt:lpstr>Verdana</vt:lpstr>
      <vt:lpstr>Blank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University of Auckland</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Heart attack</dc:title>
  <dc:creator>Charlene Mauger</dc:creator>
  <cp:lastModifiedBy>Young, Alistair</cp:lastModifiedBy>
  <cp:revision>197</cp:revision>
  <dcterms:created xsi:type="dcterms:W3CDTF">2018-10-03T00:49:15Z</dcterms:created>
  <dcterms:modified xsi:type="dcterms:W3CDTF">2019-04-11T14:45:48Z</dcterms:modified>
</cp:coreProperties>
</file>