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7"/>
  </p:normalViewPr>
  <p:slideViewPr>
    <p:cSldViewPr snapToGrid="0" snapToObjects="1">
      <p:cViewPr varScale="1">
        <p:scale>
          <a:sx n="93" d="100"/>
          <a:sy n="93" d="100"/>
        </p:scale>
        <p:origin x="7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C7110-C92C-E144-BDBD-D16CB2E3E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5010CE-64AF-A744-A023-53CD8A22B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AAA737-F298-FA45-9F7E-A32C22E57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D7F61-FF26-F344-BAD3-FD1F51D34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748F6-2A06-4745-A9B4-77678C0EB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17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E1102-60CF-D54F-AFA2-F27AC1984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9CBF86-ABE1-8049-A40F-87EFFBBCA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D0311-C278-1641-9C5C-D655EFEE5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9F5D4-E41E-4742-9245-ED0075E40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5ECB5-CD64-2449-8A37-32DF02037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098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DACA56-2EE2-B142-9C9C-52ADAB0415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7F017D-71AD-5D4A-B1C7-C8C2F4A72E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C2FE4-3040-7442-8906-B646935E6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B6242-E05E-7C4A-8074-2869D76E7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41BC9-9559-5F4C-BFD1-EAEDF678A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9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01D47-0991-FF42-BF1A-9A5A750D0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10205-7DFC-E94D-85E0-ADBC361932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3F6E4-4F19-DD43-80BD-E09FC46FB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9791A0-0240-1C4F-B074-2331EF1E7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DFB0B7-4FFA-C04C-87A6-787BE002F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49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BFA8D-DD9C-2843-982B-56F79E08A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10880-F8E1-7149-8ED2-4DC5607C7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1BC5C-8C45-D845-9252-3D9510E83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0512-37A0-394E-8A27-5F06B9CA4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B3D5C-19D9-2847-8FAB-5FFDE0FA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83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99705-0E35-5F46-A357-7BD8DF382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6F4B0-758B-E14C-9E78-9E43B91ABF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9A76DF-F39B-3B47-8282-14B78E15D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43FE6-EC41-6A4A-B093-0825DCF18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3D9CE-A4AA-CE4C-9E36-DDC892452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05ED4C-335C-E047-AB0B-4CBEF51AC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08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9ACCE-ACD1-EC46-9198-F73C9A342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97FBF-D020-8B45-8FCE-9E97A4A6B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20123F-A614-BB46-865D-8C325E572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3ED4BF-DE0B-B44E-8594-86DADF3EF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A6FF8A-0AE2-6D4B-8AAB-F3A1558156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BD2828-7724-AD45-8958-41702253B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575E87-B26B-6B45-BC52-8ED7358DC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1ADCCB-9AD7-8845-9B4B-088FF1C3C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0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71920-3A17-3545-A8CA-B94BB71AD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E827EA-D650-8348-A309-707DE1D98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554FE3-20C7-3148-A0AD-BB17E7700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2B96DD-2F88-8A4A-870E-ABE274278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6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FB087C-9892-8D4C-9541-1831F5078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DCC4D5-4971-5B41-9639-CCB9B017B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B78E3-82FE-3E4C-959F-58562156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32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CF044-64A2-C447-84EC-A27B89848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077DF-2D11-CA48-9D85-C387B1661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20C178-4F01-7440-8048-66C12C08B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11EAD1-C6A8-6647-99C4-8637EF55E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7C8D7F-BCDE-4541-9418-968B52F85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1205A-024F-FE4A-853E-0FC6A3BA1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0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E24-C5BF-F94C-8C92-1FDD3050C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553E92-DE8E-7A46-B128-0BC7F69809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CB3828-8263-C942-BA18-269D98C6DE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D6542E-E2D0-1945-824B-25F144B15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A466F3-449C-7541-B4B0-AA050F98C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1CE06-FFFA-0A41-9893-05DAC1F0C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5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F35016-DA8B-9946-9EF9-4E73A5551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99716-54CA-0A4C-B55E-CF51ECE96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8209D-BEE0-7046-AFF6-6A7E4ACFAE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E81E6-CF7A-A44E-A40A-FE0FAE6441FC}" type="datetimeFigureOut">
              <a:rPr lang="en-US" smtClean="0"/>
              <a:t>6/9/18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A35B6-8770-DD43-8F87-831B28AC34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D35D8-0383-4C4B-8A4F-AE302E9B39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3B2A9-98AA-EB45-8C1A-CB1F97052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1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70297" y="-523220"/>
            <a:ext cx="1550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Table S1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1955567" y="612268"/>
          <a:ext cx="7980162" cy="60921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9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0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5151">
                <a:tc gridSpan="2">
                  <a:txBody>
                    <a:bodyPr/>
                    <a:lstStyle/>
                    <a:p>
                      <a:r>
                        <a:rPr lang="en-A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Crystallographic Refinement Statistics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Resolution Range (Å)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49.35-1.78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No. Reflections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95697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Completeness (%)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99.73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AU" sz="1800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  </a:t>
                      </a: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15.0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AU" sz="1800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free </a:t>
                      </a: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(%)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18.4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Averaged B Factor (Å</a:t>
                      </a:r>
                      <a:r>
                        <a:rPr lang="en-AU" sz="180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23.5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5151">
                <a:tc gridSpan="2">
                  <a:txBody>
                    <a:bodyPr/>
                    <a:lstStyle/>
                    <a:p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R.m.s.d.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Bond Lengths (Å)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0.007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Bond Angles (°)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1.116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5151">
                <a:tc gridSpan="2">
                  <a:txBody>
                    <a:bodyPr/>
                    <a:lstStyle/>
                    <a:p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Ramachandran Plot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Favored (%)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96.5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Allowed (%)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Outlier (%)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4310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Macintosh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Wan, Li</dc:creator>
  <cp:lastModifiedBy>Wan, Li</cp:lastModifiedBy>
  <cp:revision>1</cp:revision>
  <dcterms:created xsi:type="dcterms:W3CDTF">2018-06-09T21:18:22Z</dcterms:created>
  <dcterms:modified xsi:type="dcterms:W3CDTF">2018-06-09T21:18:52Z</dcterms:modified>
</cp:coreProperties>
</file>