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2970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2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2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2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9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1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95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3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1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8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8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8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05950-C76D-4AB3-9615-12180F3B28F0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AEA4A-5C9A-4357-A4FE-0C3174C4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0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4305" y="1265137"/>
            <a:ext cx="4009390" cy="47009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8218" y="6397214"/>
            <a:ext cx="5766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Supplemental Figure S2</a:t>
            </a:r>
            <a:r>
              <a:rPr lang="en-US" sz="1200" dirty="0" smtClean="0"/>
              <a:t>. Comparison of </a:t>
            </a:r>
            <a:r>
              <a:rPr lang="en-US" sz="1200" dirty="0" err="1" smtClean="0"/>
              <a:t>qRT</a:t>
            </a:r>
            <a:r>
              <a:rPr lang="en-US" sz="1200" dirty="0" smtClean="0"/>
              <a:t>-PCR results and microarray in two </a:t>
            </a:r>
            <a:r>
              <a:rPr lang="en-US" sz="1200" dirty="0" err="1" smtClean="0"/>
              <a:t>cDNAs</a:t>
            </a:r>
            <a:r>
              <a:rPr lang="en-US" sz="1200" dirty="0" smtClean="0"/>
              <a:t> coding for PR-5 protein in two lines: the parent AC-</a:t>
            </a:r>
            <a:r>
              <a:rPr lang="en-US" sz="1200" dirty="0" err="1" smtClean="0"/>
              <a:t>Colibri</a:t>
            </a:r>
            <a:r>
              <a:rPr lang="en-US" sz="1200" dirty="0" smtClean="0"/>
              <a:t> and the transgenic </a:t>
            </a:r>
            <a:r>
              <a:rPr lang="en-US" sz="1200" dirty="0" err="1" smtClean="0"/>
              <a:t>OxO</a:t>
            </a:r>
            <a:r>
              <a:rPr lang="en-US" sz="1200" dirty="0" smtClean="0"/>
              <a:t> expressing oxalate oxidase enzyme, at two time points 12 and 24 h.</a:t>
            </a:r>
          </a:p>
          <a:p>
            <a:r>
              <a:rPr lang="en-US" sz="1200" dirty="0" smtClean="0"/>
              <a:t>†All fold expressions are relative to time zero control of the same line.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0351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of Illinois</dc:creator>
  <cp:lastModifiedBy>University of Illinois</cp:lastModifiedBy>
  <cp:revision>1</cp:revision>
  <dcterms:created xsi:type="dcterms:W3CDTF">2013-09-17T20:48:59Z</dcterms:created>
  <dcterms:modified xsi:type="dcterms:W3CDTF">2013-09-17T20:51:18Z</dcterms:modified>
</cp:coreProperties>
</file>