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Graph!$B$11</c:f>
              <c:strCache>
                <c:ptCount val="1"/>
                <c:pt idx="0">
                  <c:v>Inf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Graph!$A$12:$A$16</c:f>
              <c:numCache>
                <c:formatCode>###0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Graph!$B$12:$B$16</c:f>
              <c:numCache>
                <c:formatCode>###0</c:formatCode>
                <c:ptCount val="5"/>
                <c:pt idx="0">
                  <c:v>13</c:v>
                </c:pt>
                <c:pt idx="1">
                  <c:v>18</c:v>
                </c:pt>
                <c:pt idx="2">
                  <c:v>10</c:v>
                </c:pt>
                <c:pt idx="3">
                  <c:v>2</c:v>
                </c:pt>
                <c:pt idx="4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D1C-4011-8CEC-87F0C3C137FC}"/>
            </c:ext>
          </c:extLst>
        </c:ser>
        <c:ser>
          <c:idx val="1"/>
          <c:order val="1"/>
          <c:tx>
            <c:strRef>
              <c:f>Graph!$C$11</c:f>
              <c:strCache>
                <c:ptCount val="1"/>
                <c:pt idx="0">
                  <c:v>Inf B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FFFF00"/>
              </a:solidFill>
            </a:ln>
            <a:effectLst/>
          </c:spPr>
          <c:cat>
            <c:numRef>
              <c:f>Graph!$A$12:$A$16</c:f>
              <c:numCache>
                <c:formatCode>###0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Graph!$C$12:$C$16</c:f>
              <c:numCache>
                <c:formatCode>###0</c:formatCode>
                <c:ptCount val="5"/>
                <c:pt idx="0">
                  <c:v>43</c:v>
                </c:pt>
                <c:pt idx="1">
                  <c:v>54</c:v>
                </c:pt>
                <c:pt idx="2">
                  <c:v>81</c:v>
                </c:pt>
                <c:pt idx="3">
                  <c:v>21</c:v>
                </c:pt>
                <c:pt idx="4">
                  <c:v>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D1C-4011-8CEC-87F0C3C137FC}"/>
            </c:ext>
          </c:extLst>
        </c:ser>
        <c:ser>
          <c:idx val="2"/>
          <c:order val="2"/>
          <c:tx>
            <c:strRef>
              <c:f>Graph!$D$11</c:f>
              <c:strCache>
                <c:ptCount val="1"/>
                <c:pt idx="0">
                  <c:v>A/H1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cat>
            <c:numRef>
              <c:f>Graph!$A$12:$A$16</c:f>
              <c:numCache>
                <c:formatCode>###0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Graph!$D$12:$D$16</c:f>
              <c:numCache>
                <c:formatCode>###0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D1C-4011-8CEC-87F0C3C137FC}"/>
            </c:ext>
          </c:extLst>
        </c:ser>
        <c:ser>
          <c:idx val="3"/>
          <c:order val="3"/>
          <c:tx>
            <c:strRef>
              <c:f>Graph!$E$11</c:f>
              <c:strCache>
                <c:ptCount val="1"/>
                <c:pt idx="0">
                  <c:v>Inf A/H3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  <a:effectLst/>
          </c:spPr>
          <c:cat>
            <c:numRef>
              <c:f>Graph!$A$12:$A$16</c:f>
              <c:numCache>
                <c:formatCode>###0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Graph!$E$12:$E$16</c:f>
              <c:numCache>
                <c:formatCode>###0</c:formatCode>
                <c:ptCount val="5"/>
                <c:pt idx="0">
                  <c:v>107</c:v>
                </c:pt>
                <c:pt idx="1">
                  <c:v>11</c:v>
                </c:pt>
                <c:pt idx="2">
                  <c:v>43</c:v>
                </c:pt>
                <c:pt idx="3">
                  <c:v>20</c:v>
                </c:pt>
                <c:pt idx="4">
                  <c:v>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D1C-4011-8CEC-87F0C3C137FC}"/>
            </c:ext>
          </c:extLst>
        </c:ser>
        <c:ser>
          <c:idx val="4"/>
          <c:order val="4"/>
          <c:tx>
            <c:strRef>
              <c:f>Graph!$F$11</c:f>
              <c:strCache>
                <c:ptCount val="1"/>
                <c:pt idx="0">
                  <c:v>Pdm H1N1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Graph!$A$12:$A$16</c:f>
              <c:numCache>
                <c:formatCode>###0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Graph!$F$12:$F$16</c:f>
              <c:numCache>
                <c:formatCode>###0</c:formatCode>
                <c:ptCount val="5"/>
                <c:pt idx="0">
                  <c:v>16</c:v>
                </c:pt>
                <c:pt idx="1">
                  <c:v>18</c:v>
                </c:pt>
                <c:pt idx="2">
                  <c:v>74</c:v>
                </c:pt>
                <c:pt idx="3">
                  <c:v>78</c:v>
                </c:pt>
                <c:pt idx="4">
                  <c:v>233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D1C-4011-8CEC-87F0C3C137FC}"/>
            </c:ext>
          </c:extLst>
        </c:ser>
        <c:dLbls/>
        <c:gapWidth val="219"/>
        <c:overlap val="-27"/>
        <c:axId val="67356544"/>
        <c:axId val="67358080"/>
      </c:barChart>
      <c:catAx>
        <c:axId val="67356544"/>
        <c:scaling>
          <c:orientation val="minMax"/>
        </c:scaling>
        <c:axPos val="b"/>
        <c:numFmt formatCode="###0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67358080"/>
        <c:crosses val="autoZero"/>
        <c:auto val="1"/>
        <c:lblAlgn val="ctr"/>
        <c:lblOffset val="100"/>
      </c:catAx>
      <c:valAx>
        <c:axId val="6735808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67356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accent1">
          <a:lumMod val="75000"/>
        </a:schemeClr>
      </a:solidFill>
      <a:round/>
    </a:ln>
    <a:effectLst/>
  </c:spPr>
  <c:txPr>
    <a:bodyPr/>
    <a:lstStyle/>
    <a:p>
      <a:pPr>
        <a:defRPr sz="1400" b="1">
          <a:solidFill>
            <a:sysClr val="windowText" lastClr="000000"/>
          </a:solidFill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01024241"/>
              </p:ext>
            </p:extLst>
          </p:nvPr>
        </p:nvGraphicFramePr>
        <p:xfrm>
          <a:off x="228600" y="304800"/>
          <a:ext cx="86868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04627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2</cp:revision>
  <dcterms:created xsi:type="dcterms:W3CDTF">2006-08-16T00:00:00Z</dcterms:created>
  <dcterms:modified xsi:type="dcterms:W3CDTF">2019-05-01T11:22:42Z</dcterms:modified>
</cp:coreProperties>
</file>