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drawings/_rels/vmlDrawing1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1.emf"/>
   <Relationship Id="rId2" Type="http://schemas.openxmlformats.org/officeDocument/2006/relationships/image" Target="../media/image2.emf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38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1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84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53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9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52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540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176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264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6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7752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2C587-EF49-486B-9DE4-05092CD6DA2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6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1.vml"/>
   <Relationship Id="rId2" Type="http://schemas.openxmlformats.org/officeDocument/2006/relationships/slideLayout" Target="../slideLayouts/slideLayout1.xml"/>
   <Relationship Id="rId3" Type="http://schemas.openxmlformats.org/officeDocument/2006/relationships/oleObject" Target="../embeddings/oleObject1.bin"/>
   <Relationship Id="rId4" Type="http://schemas.openxmlformats.org/officeDocument/2006/relationships/image" Target="../media/image1.emf"/>
   <Relationship Id="rId5" Type="http://schemas.openxmlformats.org/officeDocument/2006/relationships/oleObject" Target="../embeddings/oleObject2.bin"/>
   <Relationship Id="rId6" Type="http://schemas.openxmlformats.org/officeDocument/2006/relationships/image" Target="../media/image2.em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67385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319933" y="3609826"/>
            <a:ext cx="2218135" cy="1924349"/>
            <a:chOff x="3915106" y="1718469"/>
            <a:chExt cx="3943350" cy="3421064"/>
          </a:xfrm>
        </p:grpSpPr>
        <p:graphicFrame>
          <p:nvGraphicFramePr>
            <p:cNvPr id="3" name="Object 2"/>
            <p:cNvGraphicFramePr>
              <a:graphicFrameLocks noChangeAspect="1"/>
            </p:cNvGraphicFramePr>
            <p:nvPr>
              <p:extLst/>
            </p:nvPr>
          </p:nvGraphicFramePr>
          <p:xfrm>
            <a:off x="5850269" y="1718469"/>
            <a:ext cx="2008187" cy="3421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4" name="Prism 7" r:id="rId3" imgW="2007757" imgH="3421463" progId="Prism7.Document">
                    <p:embed/>
                  </p:oleObj>
                </mc:Choice>
                <mc:Fallback>
                  <p:oleObj name="Prism 7" r:id="rId3" imgW="2007757" imgH="3421463" progId="Prism7.Document">
                    <p:embed/>
                    <p:pic>
                      <p:nvPicPr>
                        <p:cNvPr id="3" name="Object 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850269" y="1718469"/>
                          <a:ext cx="2008187" cy="3421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ject 4"/>
            <p:cNvGraphicFramePr>
              <a:graphicFrameLocks noChangeAspect="1"/>
            </p:cNvGraphicFramePr>
            <p:nvPr>
              <p:extLst/>
            </p:nvPr>
          </p:nvGraphicFramePr>
          <p:xfrm>
            <a:off x="3915106" y="1718470"/>
            <a:ext cx="1935163" cy="3421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5" name="Prism 7" r:id="rId5" imgW="1934649" imgH="3421463" progId="Prism7.Document">
                    <p:embed/>
                  </p:oleObj>
                </mc:Choice>
                <mc:Fallback>
                  <p:oleObj name="Prism 7" r:id="rId5" imgW="1934649" imgH="3421463" progId="Prism7.Document">
                    <p:embed/>
                    <p:pic>
                      <p:nvPicPr>
                        <p:cNvPr id="5" name="Object 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915106" y="1718470"/>
                          <a:ext cx="1935163" cy="3421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6342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7</vt:lpstr>
      <vt:lpstr>PowerPoint Presentation</vt:lpstr>
    </vt:vector>
  </TitlesOfParts>
  <Company/>
  <LinksUpToDate>false</LinksUpToDate>
  <SharedDoc>false</SharedDoc>
  <HyperlinksChanged>false</HyperlinksChanged>
  <AppVersion>16.0000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