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60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738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115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484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053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896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552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540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176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264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76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37752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69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image" Target="../media/image1.tiff"/>
   <Relationship Id="rId3" Type="http://schemas.openxmlformats.org/officeDocument/2006/relationships/image" Target="../media/image2.tiff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67385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sz="1013" b="1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sz="1013" b="1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1013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58809" y="340706"/>
            <a:ext cx="5140383" cy="8462588"/>
            <a:chOff x="-3117" y="430617"/>
            <a:chExt cx="5140383" cy="846258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725411"/>
              <a:ext cx="5137265" cy="4167794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17" y="430617"/>
              <a:ext cx="5140383" cy="4167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725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3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