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60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3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1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8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5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9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5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7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6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6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75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2C587-EF49-486B-9DE4-05092CD6DA23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E0404-3678-42A7-9F52-483957E1F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6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tiff"/>
   <Relationship Id="rId3" Type="http://schemas.openxmlformats.org/officeDocument/2006/relationships/image" Target="../media/image2.tif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7385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sz="1013" b="1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013" b="1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58809" y="340706"/>
            <a:ext cx="5140383" cy="8462588"/>
            <a:chOff x="-3117" y="938617"/>
            <a:chExt cx="5140383" cy="846258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17" y="5233411"/>
              <a:ext cx="5137265" cy="416779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17" y="938617"/>
              <a:ext cx="5140383" cy="4167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232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