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8" r:id="rId2"/>
    <p:sldId id="277" r:id="rId3"/>
    <p:sldId id="278" r:id="rId4"/>
    <p:sldId id="279" r:id="rId5"/>
    <p:sldId id="263" r:id="rId6"/>
    <p:sldId id="280" r:id="rId7"/>
    <p:sldId id="281" r:id="rId8"/>
    <p:sldId id="282" r:id="rId9"/>
    <p:sldId id="27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629AA18-7D40-466E-ACDD-F14C7056EF1E}">
          <p14:sldIdLst>
            <p14:sldId id="268"/>
            <p14:sldId id="277"/>
            <p14:sldId id="278"/>
            <p14:sldId id="279"/>
            <p14:sldId id="263"/>
            <p14:sldId id="280"/>
            <p14:sldId id="281"/>
            <p14:sldId id="282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urrage, Lindsay" initials="BL" lastIdx="1" clrIdx="0">
    <p:extLst>
      <p:ext uri="{19B8F6BF-5375-455C-9EA6-DF929625EA0E}">
        <p15:presenceInfo xmlns:p15="http://schemas.microsoft.com/office/powerpoint/2012/main" userId="S-1-5-21-117609710-220523388-725345543-1072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6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4" autoAdjust="0"/>
    <p:restoredTop sz="94434" autoAdjust="0"/>
  </p:normalViewPr>
  <p:slideViewPr>
    <p:cSldViewPr snapToGrid="0">
      <p:cViewPr varScale="1">
        <p:scale>
          <a:sx n="74" d="100"/>
          <a:sy n="74" d="100"/>
        </p:scale>
        <p:origin x="117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image" Target="../media/image5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C3BE7C-C1E8-4553-AB4A-1ED939107C1B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3CB90-B128-4D41-9113-8B0FC73AD4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2093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Corrected</a:t>
            </a:r>
            <a:r>
              <a:rPr lang="en-US" baseline="0" smtClean="0"/>
              <a:t> spelling.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3CB90-B128-4D41-9113-8B0FC73AD40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0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Can you enlarge the fonts</a:t>
            </a:r>
            <a:r>
              <a:rPr lang="en-US" baseline="0" dirty="0" smtClean="0"/>
              <a:t> on the X- and Y–axes?  It looks like a different font than in the other figures?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3CB90-B128-4D41-9113-8B0FC73AD4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764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corrected spelling above. </a:t>
            </a:r>
            <a:endParaRPr lang="en-US" sz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en-US" sz="1200" baseline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include all diagnoses in collective analysis?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 wonder about putting all of these data into a single graph and </a:t>
            </a:r>
            <a:r>
              <a:rPr lang="en-US" sz="1200" baseline="0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collor</a:t>
            </a:r>
            <a:r>
              <a:rPr lang="en-US" sz="1200" baseline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coded?</a:t>
            </a:r>
            <a:endParaRPr lang="en-US" sz="12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13CB90-B128-4D41-9113-8B0FC73AD4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21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98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09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525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6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9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429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12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2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84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81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23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71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8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1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1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3CB47-6DBA-4239-9E96-7CA9A85F7FF2}" type="datetimeFigureOut">
              <a:rPr lang="en-US" smtClean="0"/>
              <a:t>11/26/2018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1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02461C-B290-4972-822D-E0FB65A0F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724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9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6.e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5878"/>
            <a:ext cx="3280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5953" y="240545"/>
            <a:ext cx="5195328" cy="6432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970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86" y="369333"/>
            <a:ext cx="8257888" cy="6358961"/>
          </a:xfrm>
        </p:spPr>
      </p:pic>
      <p:sp>
        <p:nvSpPr>
          <p:cNvPr id="5" name="TextBox 4"/>
          <p:cNvSpPr txBox="1"/>
          <p:nvPr/>
        </p:nvSpPr>
        <p:spPr>
          <a:xfrm>
            <a:off x="0" y="0"/>
            <a:ext cx="20842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S2A</a:t>
            </a:r>
          </a:p>
        </p:txBody>
      </p:sp>
    </p:spTree>
    <p:extLst>
      <p:ext uri="{BB962C8B-B14F-4D97-AF65-F5344CB8AC3E}">
        <p14:creationId xmlns:p14="http://schemas.microsoft.com/office/powerpoint/2010/main" val="428554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487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S2B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96" y="373609"/>
            <a:ext cx="8048384" cy="6363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842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2259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S2C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75" y="369333"/>
            <a:ext cx="8292664" cy="6394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74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6680443"/>
              </p:ext>
            </p:extLst>
          </p:nvPr>
        </p:nvGraphicFramePr>
        <p:xfrm>
          <a:off x="1801035" y="3403503"/>
          <a:ext cx="2630488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8" name="Prism 7" r:id="rId4" imgW="3357185" imgH="3107409" progId="Prism7.Document">
                  <p:embed/>
                </p:oleObj>
              </mc:Choice>
              <mc:Fallback>
                <p:oleObj name="Prism 7" r:id="rId4" imgW="3357185" imgH="3107409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01035" y="3403503"/>
                        <a:ext cx="2630488" cy="243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2865302"/>
              </p:ext>
            </p:extLst>
          </p:nvPr>
        </p:nvGraphicFramePr>
        <p:xfrm>
          <a:off x="67282" y="640895"/>
          <a:ext cx="2836862" cy="2570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69" name="Prism 7" r:id="rId6" imgW="3430293" imgH="3105608" progId="Prism7.Document">
                  <p:embed/>
                </p:oleObj>
              </mc:Choice>
              <mc:Fallback>
                <p:oleObj name="Prism 7" r:id="rId6" imgW="3430293" imgH="310560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7282" y="640895"/>
                        <a:ext cx="2836862" cy="2570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3956844"/>
              </p:ext>
            </p:extLst>
          </p:nvPr>
        </p:nvGraphicFramePr>
        <p:xfrm>
          <a:off x="3208338" y="590551"/>
          <a:ext cx="2838450" cy="2547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0" name="Prism 7" r:id="rId8" imgW="3457663" imgH="3105608" progId="Prism7.Document">
                  <p:embed/>
                </p:oleObj>
              </mc:Choice>
              <mc:Fallback>
                <p:oleObj name="Prism 7" r:id="rId8" imgW="3457663" imgH="310560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08338" y="590551"/>
                        <a:ext cx="2838450" cy="2547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9471" y="632390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4667" y="515306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36686" y="3220694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9373" y="711212"/>
            <a:ext cx="170695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Glutamine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52127" y="681292"/>
            <a:ext cx="170695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err="1">
                <a:latin typeface="Arial" panose="020B0604020202020204" pitchFamily="34" charset="0"/>
                <a:cs typeface="Arial" panose="020B0604020202020204" pitchFamily="34" charset="0"/>
              </a:rPr>
              <a:t>Orotic</a:t>
            </a:r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 Acid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50917" y="3443833"/>
            <a:ext cx="170695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Uridine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18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927205"/>
              </p:ext>
            </p:extLst>
          </p:nvPr>
        </p:nvGraphicFramePr>
        <p:xfrm>
          <a:off x="6191122" y="696585"/>
          <a:ext cx="2687637" cy="243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1" name="Prism 7" r:id="rId10" imgW="3430293" imgH="3105608" progId="Prism7.Document">
                  <p:embed/>
                </p:oleObj>
              </mc:Choice>
              <mc:Fallback>
                <p:oleObj name="Prism 7" r:id="rId10" imgW="3430293" imgH="310560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191122" y="696585"/>
                        <a:ext cx="2687637" cy="2432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6026444" y="459570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881500" y="643765"/>
            <a:ext cx="170695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Urea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9167089"/>
              </p:ext>
            </p:extLst>
          </p:nvPr>
        </p:nvGraphicFramePr>
        <p:xfrm>
          <a:off x="4725194" y="3136863"/>
          <a:ext cx="3088533" cy="2698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472" name="Prism 7" r:id="rId12" imgW="3407604" imgH="2977754" progId="Prism7.Document">
                  <p:embed/>
                </p:oleObj>
              </mc:Choice>
              <mc:Fallback>
                <p:oleObj name="Prism 7" r:id="rId12" imgW="3407604" imgH="297775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725194" y="3136863"/>
                        <a:ext cx="3088533" cy="26986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497005" y="3218838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74731" y="3441976"/>
            <a:ext cx="1706958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>
                <a:latin typeface="Arial" panose="020B0604020202020204" pitchFamily="34" charset="0"/>
                <a:cs typeface="Arial" panose="020B0604020202020204" pitchFamily="34" charset="0"/>
              </a:rPr>
              <a:t>AMP</a:t>
            </a:r>
          </a:p>
        </p:txBody>
      </p:sp>
      <p:sp>
        <p:nvSpPr>
          <p:cNvPr id="3" name="Rectangle 2"/>
          <p:cNvSpPr/>
          <p:nvPr/>
        </p:nvSpPr>
        <p:spPr>
          <a:xfrm>
            <a:off x="6026443" y="3218838"/>
            <a:ext cx="979664" cy="2249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447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68130"/>
            <a:ext cx="5324049" cy="42053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6903" y="2196115"/>
            <a:ext cx="3867097" cy="31614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0"/>
            <a:ext cx="18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S4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8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S5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637" y="1273893"/>
            <a:ext cx="5285425" cy="41359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8859" y="2072770"/>
            <a:ext cx="4114854" cy="336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88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18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3001"/>
            <a:ext cx="5108040" cy="406779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807" y="2331076"/>
            <a:ext cx="3995193" cy="330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26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82958" y="1335215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86536" y="1342269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96808" y="3910193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428191" y="3872235"/>
            <a:ext cx="597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D.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8190" y="1413150"/>
            <a:ext cx="321275" cy="291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271003" y="3949160"/>
            <a:ext cx="321275" cy="291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524" y="1385131"/>
            <a:ext cx="303450" cy="245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533963" y="1270866"/>
            <a:ext cx="303450" cy="245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26821" y="3846376"/>
            <a:ext cx="303450" cy="2453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16002" y="1446972"/>
            <a:ext cx="255001" cy="21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054109" y="-670612"/>
            <a:ext cx="255001" cy="21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407034" y="1287271"/>
            <a:ext cx="255001" cy="2125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4" name="Picture 4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765" y="1373587"/>
            <a:ext cx="3458705" cy="2577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601" y="1359074"/>
            <a:ext cx="3581748" cy="259335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03" y="3995972"/>
            <a:ext cx="3384067" cy="2478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Picture 56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720" y="3846377"/>
            <a:ext cx="3443629" cy="262840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012524" y="1446972"/>
            <a:ext cx="436941" cy="26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1164924" y="1599372"/>
            <a:ext cx="436941" cy="264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5241007" y="1313607"/>
            <a:ext cx="436941" cy="3724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5568289" y="3952989"/>
            <a:ext cx="490316" cy="18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861513" y="4094857"/>
            <a:ext cx="490316" cy="184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1315973" y="1569418"/>
            <a:ext cx="2899373" cy="607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5633976" y="1547647"/>
            <a:ext cx="2899373" cy="607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6058606" y="4166681"/>
            <a:ext cx="2899373" cy="493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1344120" y="4241865"/>
            <a:ext cx="2899373" cy="5018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6" name="Straight Connector 65"/>
          <p:cNvCxnSpPr/>
          <p:nvPr/>
        </p:nvCxnSpPr>
        <p:spPr>
          <a:xfrm>
            <a:off x="1519708" y="4563674"/>
            <a:ext cx="9609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2686697" y="4563674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1519708" y="4350949"/>
            <a:ext cx="20813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441492" y="4085490"/>
            <a:ext cx="46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851830" y="4323067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3027975" y="4326850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72" name="Straight Connector 71"/>
          <p:cNvCxnSpPr/>
          <p:nvPr/>
        </p:nvCxnSpPr>
        <p:spPr>
          <a:xfrm>
            <a:off x="1541482" y="1976148"/>
            <a:ext cx="9609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2708471" y="1976148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1541482" y="1763423"/>
            <a:ext cx="20813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448752" y="1497964"/>
            <a:ext cx="46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873604" y="1735541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49749" y="1739324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78" name="Straight Connector 77"/>
          <p:cNvCxnSpPr/>
          <p:nvPr/>
        </p:nvCxnSpPr>
        <p:spPr>
          <a:xfrm>
            <a:off x="5975603" y="1968894"/>
            <a:ext cx="9609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7142591" y="1968894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5975603" y="1756169"/>
            <a:ext cx="20813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6882872" y="1490710"/>
            <a:ext cx="46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307725" y="1728288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7483869" y="1732069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cxnSp>
        <p:nvCxnSpPr>
          <p:cNvPr id="84" name="Straight Connector 83"/>
          <p:cNvCxnSpPr/>
          <p:nvPr/>
        </p:nvCxnSpPr>
        <p:spPr>
          <a:xfrm>
            <a:off x="5968352" y="4617751"/>
            <a:ext cx="9609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135340" y="4617751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6300474" y="4377145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476618" y="4380926"/>
            <a:ext cx="428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0" y="0"/>
            <a:ext cx="1886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S7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28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28478</TotalTime>
  <Words>112</Words>
  <Application>Microsoft Office PowerPoint</Application>
  <PresentationFormat>On-screen Show (4:3)</PresentationFormat>
  <Paragraphs>43</Paragraphs>
  <Slides>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Baylor College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Burrage, Lindsay</dc:creator>
  <cp:lastModifiedBy>Burrage, Lindsay</cp:lastModifiedBy>
  <cp:revision>127</cp:revision>
  <dcterms:created xsi:type="dcterms:W3CDTF">2018-03-24T18:22:22Z</dcterms:created>
  <dcterms:modified xsi:type="dcterms:W3CDTF">2018-11-26T20:35:06Z</dcterms:modified>
</cp:coreProperties>
</file>