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9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9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0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1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31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1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3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4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8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3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923E1-F08B-5D43-B85F-A4505BA33647}" type="datetimeFigureOut">
              <a:rPr lang="en-US" smtClean="0"/>
              <a:t>25/06/19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9F4D4-5547-EA41-A172-CA54440CB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03" y="26566"/>
            <a:ext cx="8020242" cy="668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8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Arfon Powell</dc:creator>
  <cp:lastModifiedBy>Arfon Powell</cp:lastModifiedBy>
  <cp:revision>4</cp:revision>
  <dcterms:created xsi:type="dcterms:W3CDTF">2019-06-25T15:11:48Z</dcterms:created>
  <dcterms:modified xsi:type="dcterms:W3CDTF">2019-06-25T15:17:11Z</dcterms:modified>
</cp:coreProperties>
</file>