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2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916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03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290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044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0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709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96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3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308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6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38764"/>
            <a:fld id="{BB0A13EA-BDB8-40B5-85E5-E22A7C372A4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538764"/>
              <a:t>2019/6/24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38764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38764"/>
            <a:fld id="{BE066FF3-C34A-4EA6-BD99-459EFE9495C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538764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62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3156" y="316672"/>
            <a:ext cx="1267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2000" b="1" dirty="0" smtClean="0">
                <a:solidFill>
                  <a:prstClr val="black"/>
                </a:solidFill>
              </a:rPr>
              <a:t>Figure S1.</a:t>
            </a:r>
          </a:p>
        </p:txBody>
      </p:sp>
      <p:cxnSp>
        <p:nvCxnSpPr>
          <p:cNvPr id="9" name="直線矢印コネクタ 8"/>
          <p:cNvCxnSpPr>
            <a:stCxn id="23" idx="1"/>
          </p:cNvCxnSpPr>
          <p:nvPr/>
        </p:nvCxnSpPr>
        <p:spPr>
          <a:xfrm flipV="1">
            <a:off x="1046394" y="1440180"/>
            <a:ext cx="4386666" cy="74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634363" y="990671"/>
            <a:ext cx="906017" cy="418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538764"/>
            <a:r>
              <a:rPr lang="en-US" altLang="ja-JP" sz="1061" dirty="0" smtClean="0">
                <a:solidFill>
                  <a:prstClr val="black"/>
                </a:solidFill>
              </a:rPr>
              <a:t>Immediately</a:t>
            </a:r>
            <a:r>
              <a:rPr lang="ja-JP" altLang="en-US" sz="1061" dirty="0" smtClean="0">
                <a:solidFill>
                  <a:prstClr val="black"/>
                </a:solidFill>
              </a:rPr>
              <a:t> </a:t>
            </a:r>
            <a:endParaRPr lang="en-US" altLang="ja-JP" sz="1061" dirty="0" smtClean="0">
              <a:solidFill>
                <a:prstClr val="black"/>
              </a:solidFill>
            </a:endParaRPr>
          </a:p>
          <a:p>
            <a:pPr algn="ctr" defTabSz="538764"/>
            <a:r>
              <a:rPr lang="en-US" altLang="ja-JP" sz="1061" dirty="0" smtClean="0">
                <a:solidFill>
                  <a:prstClr val="black"/>
                </a:solidFill>
              </a:rPr>
              <a:t>after</a:t>
            </a:r>
            <a:r>
              <a:rPr lang="ja-JP" altLang="en-US" sz="1061" dirty="0" smtClean="0">
                <a:solidFill>
                  <a:prstClr val="black"/>
                </a:solidFill>
              </a:rPr>
              <a:t> </a:t>
            </a:r>
            <a:r>
              <a:rPr lang="en-US" altLang="ja-JP" sz="1061" dirty="0" smtClean="0">
                <a:solidFill>
                  <a:prstClr val="black"/>
                </a:solidFill>
              </a:rPr>
              <a:t>SCI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173887" y="990671"/>
            <a:ext cx="651140" cy="418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538764"/>
            <a:r>
              <a:rPr lang="en-US" altLang="ja-JP" sz="1061" dirty="0" smtClean="0">
                <a:solidFill>
                  <a:prstClr val="black"/>
                </a:solidFill>
              </a:rPr>
              <a:t>1 hour </a:t>
            </a:r>
          </a:p>
          <a:p>
            <a:pPr algn="ctr" defTabSz="538764"/>
            <a:r>
              <a:rPr lang="en-US" altLang="ja-JP" sz="1061" dirty="0" smtClean="0">
                <a:solidFill>
                  <a:prstClr val="black"/>
                </a:solidFill>
              </a:rPr>
              <a:t>after SCI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58534" y="990671"/>
            <a:ext cx="681597" cy="418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538764"/>
            <a:r>
              <a:rPr lang="en-US" altLang="ja-JP" sz="1061" dirty="0" smtClean="0">
                <a:solidFill>
                  <a:prstClr val="black"/>
                </a:solidFill>
              </a:rPr>
              <a:t>12 hours</a:t>
            </a:r>
          </a:p>
          <a:p>
            <a:pPr algn="ctr" defTabSz="538764"/>
            <a:r>
              <a:rPr lang="en-US" altLang="ja-JP" sz="1061" dirty="0" smtClean="0">
                <a:solidFill>
                  <a:prstClr val="black"/>
                </a:solidFill>
              </a:rPr>
              <a:t> after SCI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03727" y="1564805"/>
            <a:ext cx="606256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b="1" dirty="0" smtClean="0">
                <a:solidFill>
                  <a:prstClr val="black"/>
                </a:solidFill>
              </a:rPr>
              <a:t>Control</a:t>
            </a:r>
            <a:endParaRPr lang="ja-JP" altLang="en-US" sz="1061" b="1" dirty="0">
              <a:solidFill>
                <a:prstClr val="black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002312" y="1918613"/>
            <a:ext cx="409086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b="1" dirty="0" smtClean="0">
                <a:solidFill>
                  <a:srgbClr val="FF0000"/>
                </a:solidFill>
              </a:rPr>
              <a:t>TXA</a:t>
            </a:r>
            <a:endParaRPr lang="ja-JP" altLang="en-US" sz="1061" b="1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88499" y="2269378"/>
            <a:ext cx="636713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b="1" dirty="0" smtClean="0">
                <a:solidFill>
                  <a:srgbClr val="0070C0"/>
                </a:solidFill>
              </a:rPr>
              <a:t>Heparin</a:t>
            </a:r>
            <a:endParaRPr lang="ja-JP" altLang="en-US" sz="1061" b="1" dirty="0">
              <a:solidFill>
                <a:srgbClr val="0070C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46394" y="1319812"/>
            <a:ext cx="32092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ja-JP" altLang="en-US" sz="1061" dirty="0">
                <a:solidFill>
                  <a:prstClr val="black"/>
                </a:solidFill>
              </a:rPr>
              <a:t>●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16355" y="1153921"/>
            <a:ext cx="381000" cy="255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SCI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926910" y="1319812"/>
            <a:ext cx="32092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ja-JP" altLang="en-US" sz="1061" dirty="0">
                <a:solidFill>
                  <a:prstClr val="black"/>
                </a:solidFill>
              </a:rPr>
              <a:t>●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38996" y="1321889"/>
            <a:ext cx="32092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ja-JP" altLang="en-US" sz="1061" dirty="0">
                <a:solidFill>
                  <a:prstClr val="black"/>
                </a:solidFill>
              </a:rPr>
              <a:t>●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638871" y="1319812"/>
            <a:ext cx="32092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ja-JP" altLang="en-US" sz="1061" dirty="0">
                <a:solidFill>
                  <a:prstClr val="black"/>
                </a:solidFill>
              </a:rPr>
              <a:t>●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830730" y="1564805"/>
            <a:ext cx="51328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Saline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242816" y="1564805"/>
            <a:ext cx="51328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Saline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542691" y="1564805"/>
            <a:ext cx="51328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Saline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242816" y="1918613"/>
            <a:ext cx="51328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Saline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542691" y="1918613"/>
            <a:ext cx="51328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Saline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830730" y="2269378"/>
            <a:ext cx="51328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Saline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887637" y="1918613"/>
            <a:ext cx="399468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TXA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186711" y="2269378"/>
            <a:ext cx="62549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Heparin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486586" y="2269378"/>
            <a:ext cx="625492" cy="255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8764"/>
            <a:r>
              <a:rPr lang="en-US" altLang="ja-JP" sz="1061" dirty="0" smtClean="0">
                <a:solidFill>
                  <a:prstClr val="black"/>
                </a:solidFill>
              </a:rPr>
              <a:t>Heparin</a:t>
            </a:r>
            <a:endParaRPr lang="ja-JP" altLang="en-US" sz="106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49964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</Words>
  <Application>Microsoft Office PowerPoint</Application>
  <PresentationFormat>A4 210 x 297 mm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cool__000</dc:creator>
  <cp:lastModifiedBy>吉崎 真吾</cp:lastModifiedBy>
  <cp:revision>3</cp:revision>
  <dcterms:created xsi:type="dcterms:W3CDTF">2019-06-21T02:29:41Z</dcterms:created>
  <dcterms:modified xsi:type="dcterms:W3CDTF">2019-06-24T09:06:32Z</dcterms:modified>
</cp:coreProperties>
</file>