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3" autoAdjust="0"/>
    <p:restoredTop sz="94660"/>
  </p:normalViewPr>
  <p:slideViewPr>
    <p:cSldViewPr snapToGrid="0">
      <p:cViewPr varScale="1">
        <p:scale>
          <a:sx n="52" d="100"/>
          <a:sy n="52" d="100"/>
        </p:scale>
        <p:origin x="210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4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dPt>
            <c:idx val="0"/>
            <c:marker>
              <c:symbol val="circle"/>
              <c:size val="4"/>
              <c:spPr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</c:dPt>
          <c:dPt>
            <c:idx val="1"/>
            <c:marker>
              <c:symbol val="circle"/>
              <c:size val="4"/>
              <c:spPr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</c:dPt>
          <c:dPt>
            <c:idx val="2"/>
            <c:marker>
              <c:symbol val="circle"/>
              <c:size val="4"/>
              <c:spPr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</c:dPt>
          <c:dPt>
            <c:idx val="3"/>
            <c:marker>
              <c:symbol val="circle"/>
              <c:size val="4"/>
              <c:spPr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</c:dPt>
          <c:dPt>
            <c:idx val="4"/>
            <c:marker>
              <c:symbol val="circle"/>
              <c:size val="4"/>
              <c:spPr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</c:dPt>
          <c:dPt>
            <c:idx val="5"/>
            <c:marker>
              <c:symbol val="circle"/>
              <c:size val="4"/>
              <c:spPr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</c:dPt>
          <c:dPt>
            <c:idx val="6"/>
            <c:marker>
              <c:symbol val="circle"/>
              <c:size val="4"/>
              <c:spPr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</c:dPt>
          <c:dPt>
            <c:idx val="7"/>
            <c:marker>
              <c:symbol val="circle"/>
              <c:size val="4"/>
              <c:spPr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</c:dPt>
          <c:dPt>
            <c:idx val="8"/>
            <c:marker>
              <c:symbol val="circle"/>
              <c:size val="4"/>
              <c:spPr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</c:dPt>
          <c:dPt>
            <c:idx val="9"/>
            <c:marker>
              <c:symbol val="circle"/>
              <c:size val="4"/>
              <c:spPr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</c:dPt>
          <c:dPt>
            <c:idx val="10"/>
            <c:marker>
              <c:symbol val="circle"/>
              <c:size val="4"/>
              <c:spPr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</c:dPt>
          <c:dPt>
            <c:idx val="11"/>
            <c:marker>
              <c:symbol val="circle"/>
              <c:size val="4"/>
              <c:spPr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</c:dPt>
          <c:dPt>
            <c:idx val="12"/>
            <c:marker>
              <c:symbol val="circle"/>
              <c:size val="4"/>
              <c:spPr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</c:dPt>
          <c:dPt>
            <c:idx val="13"/>
            <c:marker>
              <c:symbol val="circle"/>
              <c:size val="4"/>
              <c:spPr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</c:dPt>
          <c:dPt>
            <c:idx val="14"/>
            <c:marker>
              <c:symbol val="circle"/>
              <c:size val="4"/>
              <c:spPr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</c:dPt>
          <c:dPt>
            <c:idx val="15"/>
            <c:marker>
              <c:symbol val="circle"/>
              <c:size val="4"/>
              <c:spPr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</c:dPt>
          <c:dPt>
            <c:idx val="16"/>
            <c:marker>
              <c:symbol val="circle"/>
              <c:size val="4"/>
              <c:spPr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</c:dPt>
          <c:dPt>
            <c:idx val="17"/>
            <c:marker>
              <c:symbol val="circle"/>
              <c:size val="4"/>
              <c:spPr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</c:dPt>
          <c:dPt>
            <c:idx val="18"/>
            <c:marker>
              <c:symbol val="circle"/>
              <c:size val="4"/>
              <c:spPr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</c:dPt>
          <c:dPt>
            <c:idx val="19"/>
            <c:marker>
              <c:symbol val="circle"/>
              <c:size val="4"/>
              <c:spPr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</c:dPt>
          <c:dPt>
            <c:idx val="20"/>
            <c:marker>
              <c:symbol val="circle"/>
              <c:size val="4"/>
              <c:spPr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</c:dPt>
          <c:dPt>
            <c:idx val="21"/>
            <c:marker>
              <c:symbol val="circle"/>
              <c:size val="4"/>
              <c:spPr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</c:dPt>
          <c:dPt>
            <c:idx val="22"/>
            <c:marker>
              <c:symbol val="circle"/>
              <c:size val="4"/>
              <c:spPr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</c:dPt>
          <c:dPt>
            <c:idx val="23"/>
            <c:marker>
              <c:symbol val="circle"/>
              <c:size val="4"/>
              <c:spPr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</c:dPt>
          <c:dPt>
            <c:idx val="24"/>
            <c:marker>
              <c:symbol val="circle"/>
              <c:size val="4"/>
              <c:spPr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</c:dPt>
          <c:dPt>
            <c:idx val="25"/>
            <c:marker>
              <c:symbol val="circle"/>
              <c:size val="4"/>
              <c:spPr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</c:dPt>
          <c:dPt>
            <c:idx val="26"/>
            <c:marker>
              <c:symbol val="circle"/>
              <c:size val="4"/>
              <c:spPr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</c:dPt>
          <c:dPt>
            <c:idx val="27"/>
            <c:marker>
              <c:symbol val="circle"/>
              <c:size val="4"/>
              <c:spPr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</c:dPt>
          <c:dPt>
            <c:idx val="28"/>
            <c:marker>
              <c:symbol val="circle"/>
              <c:size val="4"/>
              <c:spPr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</c:dPt>
          <c:dPt>
            <c:idx val="29"/>
            <c:marker>
              <c:symbol val="circle"/>
              <c:size val="4"/>
              <c:spPr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</c:dPt>
          <c:dPt>
            <c:idx val="30"/>
            <c:marker>
              <c:symbol val="circle"/>
              <c:size val="4"/>
              <c:spPr>
                <a:solidFill>
                  <a:srgbClr val="0070C0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</c:dPt>
          <c:dPt>
            <c:idx val="31"/>
            <c:marker>
              <c:symbol val="circle"/>
              <c:size val="4"/>
              <c:spPr>
                <a:solidFill>
                  <a:srgbClr val="0070C0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</c:dPt>
          <c:dPt>
            <c:idx val="32"/>
            <c:marker>
              <c:symbol val="circle"/>
              <c:size val="4"/>
              <c:spPr>
                <a:solidFill>
                  <a:srgbClr val="0070C0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</c:dPt>
          <c:dPt>
            <c:idx val="33"/>
            <c:marker>
              <c:symbol val="circle"/>
              <c:size val="4"/>
              <c:spPr>
                <a:solidFill>
                  <a:srgbClr val="0070C0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</c:dPt>
          <c:dPt>
            <c:idx val="34"/>
            <c:marker>
              <c:symbol val="circle"/>
              <c:size val="4"/>
              <c:spPr>
                <a:solidFill>
                  <a:srgbClr val="0070C0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</c:dPt>
          <c:dPt>
            <c:idx val="35"/>
            <c:marker>
              <c:symbol val="circle"/>
              <c:size val="4"/>
              <c:spPr>
                <a:solidFill>
                  <a:srgbClr val="0070C0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</c:dPt>
          <c:dPt>
            <c:idx val="36"/>
            <c:marker>
              <c:symbol val="circle"/>
              <c:size val="4"/>
              <c:spPr>
                <a:solidFill>
                  <a:srgbClr val="0070C0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</c:dPt>
          <c:dPt>
            <c:idx val="37"/>
            <c:marker>
              <c:symbol val="circle"/>
              <c:size val="4"/>
              <c:spPr>
                <a:solidFill>
                  <a:srgbClr val="0070C0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</c:dPt>
          <c:dPt>
            <c:idx val="38"/>
            <c:marker>
              <c:symbol val="circle"/>
              <c:size val="4"/>
              <c:spPr>
                <a:solidFill>
                  <a:srgbClr val="0070C0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</c:dPt>
          <c:dPt>
            <c:idx val="39"/>
            <c:marker>
              <c:symbol val="circle"/>
              <c:size val="4"/>
              <c:spPr>
                <a:solidFill>
                  <a:srgbClr val="0070C0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</c:dPt>
          <c:dPt>
            <c:idx val="40"/>
            <c:marker>
              <c:symbol val="circle"/>
              <c:size val="4"/>
              <c:spPr>
                <a:solidFill>
                  <a:srgbClr val="0070C0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</c:dPt>
          <c:dPt>
            <c:idx val="42"/>
            <c:marker>
              <c:symbol val="circle"/>
              <c:size val="4"/>
              <c:spPr>
                <a:solidFill>
                  <a:srgbClr val="0070C0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</c:dPt>
          <c:dPt>
            <c:idx val="43"/>
            <c:marker>
              <c:symbol val="circle"/>
              <c:size val="4"/>
              <c:spPr>
                <a:solidFill>
                  <a:srgbClr val="0070C0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</c:dPt>
          <c:dPt>
            <c:idx val="44"/>
            <c:marker>
              <c:symbol val="circle"/>
              <c:size val="4"/>
              <c:spPr>
                <a:solidFill>
                  <a:srgbClr val="0070C0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</c:dPt>
          <c:xVal>
            <c:numRef>
              <c:f>Sheet1!$O$8:$O$52</c:f>
              <c:numCache>
                <c:formatCode>General</c:formatCode>
                <c:ptCount val="45"/>
                <c:pt idx="0">
                  <c:v>0.5</c:v>
                </c:pt>
                <c:pt idx="1">
                  <c:v>0.55000000000000004</c:v>
                </c:pt>
                <c:pt idx="2">
                  <c:v>0.6</c:v>
                </c:pt>
                <c:pt idx="3">
                  <c:v>0.55000000000000004</c:v>
                </c:pt>
                <c:pt idx="4">
                  <c:v>0.5</c:v>
                </c:pt>
                <c:pt idx="5">
                  <c:v>0.45</c:v>
                </c:pt>
                <c:pt idx="6">
                  <c:v>0.5</c:v>
                </c:pt>
                <c:pt idx="7">
                  <c:v>0.4</c:v>
                </c:pt>
                <c:pt idx="8">
                  <c:v>0.4</c:v>
                </c:pt>
                <c:pt idx="9">
                  <c:v>0.5</c:v>
                </c:pt>
                <c:pt idx="10">
                  <c:v>0.6</c:v>
                </c:pt>
                <c:pt idx="11">
                  <c:v>0.45</c:v>
                </c:pt>
                <c:pt idx="12">
                  <c:v>0.5</c:v>
                </c:pt>
                <c:pt idx="13">
                  <c:v>0.55000000000000004</c:v>
                </c:pt>
                <c:pt idx="14">
                  <c:v>0.45</c:v>
                </c:pt>
                <c:pt idx="15">
                  <c:v>1.55</c:v>
                </c:pt>
                <c:pt idx="16">
                  <c:v>1.4</c:v>
                </c:pt>
                <c:pt idx="17">
                  <c:v>1.55</c:v>
                </c:pt>
                <c:pt idx="18">
                  <c:v>1.5</c:v>
                </c:pt>
                <c:pt idx="19">
                  <c:v>1.65</c:v>
                </c:pt>
                <c:pt idx="20">
                  <c:v>1.55</c:v>
                </c:pt>
                <c:pt idx="21">
                  <c:v>1.45</c:v>
                </c:pt>
                <c:pt idx="22">
                  <c:v>1.6</c:v>
                </c:pt>
                <c:pt idx="23">
                  <c:v>1.45</c:v>
                </c:pt>
                <c:pt idx="24">
                  <c:v>1.45</c:v>
                </c:pt>
                <c:pt idx="25">
                  <c:v>1.45</c:v>
                </c:pt>
                <c:pt idx="26">
                  <c:v>1.35</c:v>
                </c:pt>
                <c:pt idx="27">
                  <c:v>1.55</c:v>
                </c:pt>
                <c:pt idx="28">
                  <c:v>1.5</c:v>
                </c:pt>
                <c:pt idx="29">
                  <c:v>1.5</c:v>
                </c:pt>
                <c:pt idx="30">
                  <c:v>2.5</c:v>
                </c:pt>
                <c:pt idx="31">
                  <c:v>2.5499999999999998</c:v>
                </c:pt>
                <c:pt idx="32">
                  <c:v>2.4</c:v>
                </c:pt>
                <c:pt idx="33">
                  <c:v>2.65</c:v>
                </c:pt>
                <c:pt idx="34">
                  <c:v>2.5499999999999998</c:v>
                </c:pt>
                <c:pt idx="35">
                  <c:v>2.6</c:v>
                </c:pt>
                <c:pt idx="36">
                  <c:v>2.5</c:v>
                </c:pt>
                <c:pt idx="37">
                  <c:v>2.4500000000000002</c:v>
                </c:pt>
                <c:pt idx="38">
                  <c:v>2.5</c:v>
                </c:pt>
                <c:pt idx="39">
                  <c:v>2.6</c:v>
                </c:pt>
                <c:pt idx="40">
                  <c:v>2.4500000000000002</c:v>
                </c:pt>
                <c:pt idx="41">
                  <c:v>2.5</c:v>
                </c:pt>
                <c:pt idx="42">
                  <c:v>2.5</c:v>
                </c:pt>
                <c:pt idx="43">
                  <c:v>2.35</c:v>
                </c:pt>
                <c:pt idx="44">
                  <c:v>2.4</c:v>
                </c:pt>
              </c:numCache>
            </c:numRef>
          </c:xVal>
          <c:yVal>
            <c:numRef>
              <c:f>Sheet1!$P$8:$P$52</c:f>
              <c:numCache>
                <c:formatCode>General</c:formatCode>
                <c:ptCount val="45"/>
                <c:pt idx="0">
                  <c:v>70</c:v>
                </c:pt>
                <c:pt idx="1">
                  <c:v>71</c:v>
                </c:pt>
                <c:pt idx="2">
                  <c:v>72</c:v>
                </c:pt>
                <c:pt idx="3">
                  <c:v>74</c:v>
                </c:pt>
                <c:pt idx="4">
                  <c:v>72</c:v>
                </c:pt>
                <c:pt idx="5">
                  <c:v>71</c:v>
                </c:pt>
                <c:pt idx="6">
                  <c:v>76</c:v>
                </c:pt>
                <c:pt idx="7">
                  <c:v>75</c:v>
                </c:pt>
                <c:pt idx="8">
                  <c:v>72</c:v>
                </c:pt>
                <c:pt idx="9">
                  <c:v>78</c:v>
                </c:pt>
                <c:pt idx="10">
                  <c:v>75</c:v>
                </c:pt>
                <c:pt idx="11">
                  <c:v>74</c:v>
                </c:pt>
                <c:pt idx="12">
                  <c:v>75</c:v>
                </c:pt>
                <c:pt idx="13">
                  <c:v>73</c:v>
                </c:pt>
                <c:pt idx="14">
                  <c:v>73</c:v>
                </c:pt>
                <c:pt idx="15">
                  <c:v>74</c:v>
                </c:pt>
                <c:pt idx="16">
                  <c:v>73</c:v>
                </c:pt>
                <c:pt idx="17">
                  <c:v>72</c:v>
                </c:pt>
                <c:pt idx="18">
                  <c:v>71</c:v>
                </c:pt>
                <c:pt idx="19">
                  <c:v>72</c:v>
                </c:pt>
                <c:pt idx="20">
                  <c:v>70</c:v>
                </c:pt>
                <c:pt idx="21">
                  <c:v>70</c:v>
                </c:pt>
                <c:pt idx="22">
                  <c:v>73</c:v>
                </c:pt>
                <c:pt idx="23">
                  <c:v>72</c:v>
                </c:pt>
                <c:pt idx="24">
                  <c:v>74</c:v>
                </c:pt>
                <c:pt idx="25">
                  <c:v>75</c:v>
                </c:pt>
                <c:pt idx="26">
                  <c:v>72</c:v>
                </c:pt>
                <c:pt idx="27">
                  <c:v>75</c:v>
                </c:pt>
                <c:pt idx="28">
                  <c:v>76</c:v>
                </c:pt>
                <c:pt idx="29">
                  <c:v>73</c:v>
                </c:pt>
                <c:pt idx="30">
                  <c:v>76</c:v>
                </c:pt>
                <c:pt idx="31">
                  <c:v>75</c:v>
                </c:pt>
                <c:pt idx="32">
                  <c:v>71</c:v>
                </c:pt>
                <c:pt idx="33">
                  <c:v>73</c:v>
                </c:pt>
                <c:pt idx="34">
                  <c:v>73</c:v>
                </c:pt>
                <c:pt idx="35">
                  <c:v>71</c:v>
                </c:pt>
                <c:pt idx="36">
                  <c:v>74</c:v>
                </c:pt>
                <c:pt idx="37">
                  <c:v>75</c:v>
                </c:pt>
                <c:pt idx="38">
                  <c:v>72</c:v>
                </c:pt>
                <c:pt idx="39">
                  <c:v>74</c:v>
                </c:pt>
                <c:pt idx="40">
                  <c:v>73</c:v>
                </c:pt>
                <c:pt idx="41">
                  <c:v>71</c:v>
                </c:pt>
                <c:pt idx="42">
                  <c:v>70</c:v>
                </c:pt>
                <c:pt idx="43">
                  <c:v>73</c:v>
                </c:pt>
                <c:pt idx="44">
                  <c:v>74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70136336"/>
        <c:axId val="1670123280"/>
      </c:scatterChart>
      <c:valAx>
        <c:axId val="16701363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70123280"/>
        <c:crosses val="autoZero"/>
        <c:crossBetween val="midCat"/>
        <c:minorUnit val="1"/>
      </c:valAx>
      <c:valAx>
        <c:axId val="1670123280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701363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B0FB0-7BF3-4B3A-AF01-332D5A38FC2D}" type="datetimeFigureOut">
              <a:rPr kumimoji="1" lang="ja-JP" altLang="en-US" smtClean="0"/>
              <a:t>2019/6/21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4388C-A11B-44DF-A97F-00A1023809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526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B0FB0-7BF3-4B3A-AF01-332D5A38FC2D}" type="datetimeFigureOut">
              <a:rPr kumimoji="1" lang="ja-JP" altLang="en-US" smtClean="0"/>
              <a:t>2019/6/21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4388C-A11B-44DF-A97F-00A1023809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9768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B0FB0-7BF3-4B3A-AF01-332D5A38FC2D}" type="datetimeFigureOut">
              <a:rPr kumimoji="1" lang="ja-JP" altLang="en-US" smtClean="0"/>
              <a:t>2019/6/21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4388C-A11B-44DF-A97F-00A1023809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5116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B0FB0-7BF3-4B3A-AF01-332D5A38FC2D}" type="datetimeFigureOut">
              <a:rPr kumimoji="1" lang="ja-JP" altLang="en-US" smtClean="0"/>
              <a:t>2019/6/21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4388C-A11B-44DF-A97F-00A1023809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4824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B0FB0-7BF3-4B3A-AF01-332D5A38FC2D}" type="datetimeFigureOut">
              <a:rPr kumimoji="1" lang="ja-JP" altLang="en-US" smtClean="0"/>
              <a:t>2019/6/21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4388C-A11B-44DF-A97F-00A1023809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3659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B0FB0-7BF3-4B3A-AF01-332D5A38FC2D}" type="datetimeFigureOut">
              <a:rPr kumimoji="1" lang="ja-JP" altLang="en-US" smtClean="0"/>
              <a:t>2019/6/21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4388C-A11B-44DF-A97F-00A1023809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3239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B0FB0-7BF3-4B3A-AF01-332D5A38FC2D}" type="datetimeFigureOut">
              <a:rPr kumimoji="1" lang="ja-JP" altLang="en-US" smtClean="0"/>
              <a:t>2019/6/21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4388C-A11B-44DF-A97F-00A1023809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1308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B0FB0-7BF3-4B3A-AF01-332D5A38FC2D}" type="datetimeFigureOut">
              <a:rPr kumimoji="1" lang="ja-JP" altLang="en-US" smtClean="0"/>
              <a:t>2019/6/21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4388C-A11B-44DF-A97F-00A1023809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8309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B0FB0-7BF3-4B3A-AF01-332D5A38FC2D}" type="datetimeFigureOut">
              <a:rPr kumimoji="1" lang="ja-JP" altLang="en-US" smtClean="0"/>
              <a:t>2019/6/21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4388C-A11B-44DF-A97F-00A1023809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2283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B0FB0-7BF3-4B3A-AF01-332D5A38FC2D}" type="datetimeFigureOut">
              <a:rPr kumimoji="1" lang="ja-JP" altLang="en-US" smtClean="0"/>
              <a:t>2019/6/21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4388C-A11B-44DF-A97F-00A1023809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4283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B0FB0-7BF3-4B3A-AF01-332D5A38FC2D}" type="datetimeFigureOut">
              <a:rPr kumimoji="1" lang="ja-JP" altLang="en-US" smtClean="0"/>
              <a:t>2019/6/21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4388C-A11B-44DF-A97F-00A1023809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0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8B0FB0-7BF3-4B3A-AF01-332D5A38FC2D}" type="datetimeFigureOut">
              <a:rPr kumimoji="1" lang="ja-JP" altLang="en-US" smtClean="0"/>
              <a:t>2019/6/21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D4388C-A11B-44DF-A97F-00A1023809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8917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007706" y="709127"/>
            <a:ext cx="1155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Figure. </a:t>
            </a:r>
            <a:r>
              <a:rPr kumimoji="1" lang="en-US" altLang="ja-JP" b="1" dirty="0" smtClean="0"/>
              <a:t>S2</a:t>
            </a:r>
            <a:endParaRPr kumimoji="1" lang="ja-JP" altLang="en-US" b="1" dirty="0"/>
          </a:p>
        </p:txBody>
      </p:sp>
      <p:graphicFrame>
        <p:nvGraphicFramePr>
          <p:cNvPr id="3" name="グラフ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5862439"/>
              </p:ext>
            </p:extLst>
          </p:nvPr>
        </p:nvGraphicFramePr>
        <p:xfrm>
          <a:off x="1976372" y="1131799"/>
          <a:ext cx="2794211" cy="23618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テキスト ボックス 1"/>
          <p:cNvSpPr txBox="1"/>
          <p:nvPr/>
        </p:nvSpPr>
        <p:spPr>
          <a:xfrm rot="16200000">
            <a:off x="898801" y="1958935"/>
            <a:ext cx="16319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dirty="0" smtClean="0"/>
              <a:t>Actual</a:t>
            </a:r>
            <a:r>
              <a:rPr kumimoji="1" lang="ja-JP" altLang="en-US" sz="1400" dirty="0" smtClean="0"/>
              <a:t> </a:t>
            </a:r>
            <a:r>
              <a:rPr kumimoji="1" lang="en-US" altLang="ja-JP" sz="1400" dirty="0" smtClean="0"/>
              <a:t>Impact</a:t>
            </a:r>
            <a:r>
              <a:rPr kumimoji="1" lang="ja-JP" altLang="en-US" sz="1400" dirty="0" smtClean="0"/>
              <a:t> </a:t>
            </a:r>
            <a:r>
              <a:rPr kumimoji="1" lang="en-US" altLang="ja-JP" sz="1400" dirty="0" smtClean="0"/>
              <a:t>Force</a:t>
            </a:r>
          </a:p>
          <a:p>
            <a:pPr algn="ctr"/>
            <a:r>
              <a:rPr lang="en-US" altLang="ja-JP" sz="1400" dirty="0" smtClean="0"/>
              <a:t>(</a:t>
            </a:r>
            <a:r>
              <a:rPr lang="en-US" altLang="ja-JP" sz="1400" dirty="0" err="1" smtClean="0"/>
              <a:t>kdyn</a:t>
            </a:r>
            <a:r>
              <a:rPr lang="en-US" altLang="ja-JP" sz="1400" dirty="0" smtClean="0"/>
              <a:t>)</a:t>
            </a:r>
            <a:endParaRPr kumimoji="1" lang="ja-JP" altLang="en-US" sz="1400" dirty="0"/>
          </a:p>
        </p:txBody>
      </p:sp>
      <p:cxnSp>
        <p:nvCxnSpPr>
          <p:cNvPr id="6" name="直線コネクタ 5"/>
          <p:cNvCxnSpPr/>
          <p:nvPr/>
        </p:nvCxnSpPr>
        <p:spPr>
          <a:xfrm>
            <a:off x="2644140" y="1318260"/>
            <a:ext cx="16535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3213038" y="985530"/>
            <a:ext cx="4395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err="1" smtClean="0"/>
              <a:t>n.s</a:t>
            </a:r>
            <a:r>
              <a:rPr kumimoji="1" lang="en-US" altLang="ja-JP" sz="1400" dirty="0" smtClean="0"/>
              <a:t>.</a:t>
            </a:r>
            <a:endParaRPr kumimoji="1" lang="ja-JP" altLang="en-US" sz="1400" dirty="0"/>
          </a:p>
        </p:txBody>
      </p:sp>
      <p:sp>
        <p:nvSpPr>
          <p:cNvPr id="8" name="正方形/長方形 7"/>
          <p:cNvSpPr/>
          <p:nvPr/>
        </p:nvSpPr>
        <p:spPr>
          <a:xfrm>
            <a:off x="2179320" y="3244494"/>
            <a:ext cx="2591263" cy="1692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 rot="19887075">
            <a:off x="2170547" y="3362277"/>
            <a:ext cx="889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Control</a:t>
            </a:r>
            <a:endParaRPr kumimoji="1" lang="ja-JP" altLang="en-US" b="1" dirty="0"/>
          </a:p>
        </p:txBody>
      </p:sp>
      <p:sp>
        <p:nvSpPr>
          <p:cNvPr id="10" name="テキスト ボックス 9"/>
          <p:cNvSpPr txBox="1"/>
          <p:nvPr/>
        </p:nvSpPr>
        <p:spPr>
          <a:xfrm rot="19768594">
            <a:off x="3188622" y="3362276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TXA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 rot="19793106">
            <a:off x="3739285" y="3340443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70C0"/>
                </a:solidFill>
              </a:rPr>
              <a:t>Heparin</a:t>
            </a:r>
            <a:endParaRPr kumimoji="1" lang="ja-JP" alt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1922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14</Words>
  <Application>Microsoft Office PowerPoint</Application>
  <PresentationFormat>A4 210 x 297 mm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cool__000</dc:creator>
  <cp:lastModifiedBy>cool__000</cp:lastModifiedBy>
  <cp:revision>4</cp:revision>
  <dcterms:created xsi:type="dcterms:W3CDTF">2019-04-22T06:22:04Z</dcterms:created>
  <dcterms:modified xsi:type="dcterms:W3CDTF">2019-06-21T02:27:26Z</dcterms:modified>
</cp:coreProperties>
</file>