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8"/>
    <p:restoredTop sz="94639"/>
  </p:normalViewPr>
  <p:slideViewPr>
    <p:cSldViewPr snapToGrid="0" snapToObjects="1">
      <p:cViewPr varScale="1">
        <p:scale>
          <a:sx n="87" d="100"/>
          <a:sy n="87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5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0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0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7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0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7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3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4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3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29667-1783-1B4A-A72F-72E967A047EF}" type="datetimeFigureOut">
              <a:rPr lang="en-US" smtClean="0"/>
              <a:t>3/20/18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86221-75A8-E641-B40E-650DEAC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4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70383"/>
              </p:ext>
            </p:extLst>
          </p:nvPr>
        </p:nvGraphicFramePr>
        <p:xfrm>
          <a:off x="2056991" y="1435510"/>
          <a:ext cx="7950200" cy="3810000"/>
        </p:xfrm>
        <a:graphic>
          <a:graphicData uri="http://schemas.openxmlformats.org/drawingml/2006/table">
            <a:tbl>
              <a:tblPr/>
              <a:tblGrid>
                <a:gridCol w="2313651"/>
                <a:gridCol w="5636549"/>
              </a:tblGrid>
              <a:tr h="1524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Table S1. ICD9 Codes Used to Identify Diagnoses, Patients and Procedures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Admitting diagnosis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IBD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556.0, 556.1, 556.2, 556.3, 556.4, 556.5, 556.6, 556.8, 556.9, 555.0, 555.1, 555.2, 555.9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UC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556.0, 556.1, 556.2, 556.3, 556.4, 556.5, 556.6, 556.8, 556.9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CD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555.0, 555.1, 555.2, 555.9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Patients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Smoker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305.1, V15.82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Documented history of alcohol use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291.81, 291.82, 291.89, 291.9, 303.00, 30.301, 303.02, 303.03, 303.90, 303.91, 303.92, 303.93, 305.00, 305.01, 305.02, 305.03, V11.3, AHRQ comorbidity measure for alcohol abuse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Secondary diagnoses during admission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Clostridium difficle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 infection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008.45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Poorly defined intestinal infection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009.0, 009.1, 009.2, 009.3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All other intestinal infections (inclusive of 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C. difficle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and poorly defined intestinal infection)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008.00, 008.01, 008.02, 008.03, 008.04, 008.09, 008.1, 008.2, 008.3, 008.41, 008.42, 008.43, 008.44, 008.45, 008.46, 008.47, 008.49, 008.5, 008.61, 008.62, 008.63, 008.64, 008.65, 008.66, 008.67, 008.69, 008.8, 009.0, 009.1, 009.2, 009.3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Procedures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CT scan of abdomen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88.01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Small intestine biopsy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45.14, 45.15, 45.16, 45.19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Small intestine resection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45.33, 45.61, 45.62, 45.63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Colectomy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45.81, 45.82, 45.83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Large intestine biopsy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45.25, 45.26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Rectal biopsy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48.24, 48.25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Antibiotic injection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99.21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086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Macintosh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Paulius Vacys Kuprys</dc:creator>
  <cp:lastModifiedBy>Paulius Vacys Kuprys</cp:lastModifiedBy>
  <cp:revision>1</cp:revision>
  <dcterms:created xsi:type="dcterms:W3CDTF">2018-03-20T17:51:13Z</dcterms:created>
  <dcterms:modified xsi:type="dcterms:W3CDTF">2018-03-20T17:51:40Z</dcterms:modified>
</cp:coreProperties>
</file>