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4" r:id="rId4"/>
    <p:sldId id="275" r:id="rId5"/>
    <p:sldId id="277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8952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598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92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472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988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6045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229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364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0870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48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660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94A6B-32EE-4002-9C1D-9CCAC6F01CE9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8057-8808-433E-9F5A-56637A2A32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55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10" Type="http://schemas.openxmlformats.org/officeDocument/2006/relationships/image" Target="../media/image16.png"/><Relationship Id="rId4" Type="http://schemas.openxmlformats.org/officeDocument/2006/relationships/image" Target="../media/image10.emf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0.png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00" y="1593001"/>
            <a:ext cx="2857500" cy="316468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360000" y="1458315"/>
            <a:ext cx="99347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350" dirty="0"/>
              <a:t>Figure 3 (A)</a:t>
            </a:r>
            <a:endParaRPr lang="ko-KR" altLang="en-US" sz="135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5500" y="1593000"/>
            <a:ext cx="2484000" cy="45275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0793" y="2018844"/>
            <a:ext cx="2268000" cy="55188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4628" y="4334377"/>
            <a:ext cx="2574872" cy="56527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3228" y="2670196"/>
            <a:ext cx="2368544" cy="50972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4884" y="3630439"/>
            <a:ext cx="2703910" cy="646868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53399" y="3201096"/>
            <a:ext cx="3800080" cy="453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86952" y="1582749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2014.9.23</a:t>
            </a:r>
            <a:endParaRPr lang="ko-KR" altLang="en-US" sz="1350" dirty="0"/>
          </a:p>
        </p:txBody>
      </p:sp>
      <p:sp>
        <p:nvSpPr>
          <p:cNvPr id="12" name="TextBox 11"/>
          <p:cNvSpPr txBox="1"/>
          <p:nvPr/>
        </p:nvSpPr>
        <p:spPr>
          <a:xfrm>
            <a:off x="6597886" y="2158811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2014.9.23</a:t>
            </a:r>
            <a:endParaRPr lang="ko-KR" altLang="en-US" sz="1350" dirty="0"/>
          </a:p>
        </p:txBody>
      </p:sp>
      <p:sp>
        <p:nvSpPr>
          <p:cNvPr id="13" name="TextBox 12"/>
          <p:cNvSpPr txBox="1"/>
          <p:nvPr/>
        </p:nvSpPr>
        <p:spPr>
          <a:xfrm>
            <a:off x="6586951" y="2725168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2014.9.23</a:t>
            </a:r>
            <a:endParaRPr lang="ko-KR" altLang="en-US" sz="1350" dirty="0"/>
          </a:p>
        </p:txBody>
      </p:sp>
      <p:sp>
        <p:nvSpPr>
          <p:cNvPr id="14" name="TextBox 13"/>
          <p:cNvSpPr txBox="1"/>
          <p:nvPr/>
        </p:nvSpPr>
        <p:spPr>
          <a:xfrm>
            <a:off x="7853478" y="3278203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2014.9.23</a:t>
            </a:r>
            <a:endParaRPr lang="ko-KR" altLang="en-US" sz="1350" dirty="0"/>
          </a:p>
        </p:txBody>
      </p:sp>
      <p:sp>
        <p:nvSpPr>
          <p:cNvPr id="15" name="TextBox 14"/>
          <p:cNvSpPr txBox="1"/>
          <p:nvPr/>
        </p:nvSpPr>
        <p:spPr>
          <a:xfrm>
            <a:off x="6384966" y="3869038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2014.10.8</a:t>
            </a:r>
            <a:endParaRPr lang="ko-KR" altLang="en-US" sz="1350" dirty="0"/>
          </a:p>
        </p:txBody>
      </p:sp>
      <p:sp>
        <p:nvSpPr>
          <p:cNvPr id="16" name="TextBox 15"/>
          <p:cNvSpPr txBox="1"/>
          <p:nvPr/>
        </p:nvSpPr>
        <p:spPr>
          <a:xfrm>
            <a:off x="6388775" y="4447242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2014.10.8</a:t>
            </a:r>
            <a:endParaRPr lang="ko-KR" altLang="en-US" sz="1350" dirty="0"/>
          </a:p>
        </p:txBody>
      </p:sp>
      <p:sp>
        <p:nvSpPr>
          <p:cNvPr id="17" name="직사각형 16"/>
          <p:cNvSpPr/>
          <p:nvPr/>
        </p:nvSpPr>
        <p:spPr>
          <a:xfrm>
            <a:off x="4842000" y="2089063"/>
            <a:ext cx="918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" name="직사각형 17"/>
          <p:cNvSpPr/>
          <p:nvPr/>
        </p:nvSpPr>
        <p:spPr>
          <a:xfrm>
            <a:off x="4648500" y="1650650"/>
            <a:ext cx="918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" name="직사각형 18"/>
          <p:cNvSpPr/>
          <p:nvPr/>
        </p:nvSpPr>
        <p:spPr>
          <a:xfrm>
            <a:off x="4775793" y="2690236"/>
            <a:ext cx="918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" name="직사각형 19"/>
          <p:cNvSpPr/>
          <p:nvPr/>
        </p:nvSpPr>
        <p:spPr>
          <a:xfrm>
            <a:off x="6291772" y="3301231"/>
            <a:ext cx="918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1" name="직사각형 20"/>
          <p:cNvSpPr/>
          <p:nvPr/>
        </p:nvSpPr>
        <p:spPr>
          <a:xfrm>
            <a:off x="4775793" y="3922289"/>
            <a:ext cx="918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2" name="직사각형 21"/>
          <p:cNvSpPr/>
          <p:nvPr/>
        </p:nvSpPr>
        <p:spPr>
          <a:xfrm>
            <a:off x="4775793" y="4339193"/>
            <a:ext cx="984207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4678874" y="1201972"/>
            <a:ext cx="2350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0   50  30  10  3   1      </a:t>
            </a:r>
            <a:r>
              <a:rPr lang="en-US" altLang="ko-KR" sz="1200" dirty="0" err="1" smtClean="0"/>
              <a:t>ug</a:t>
            </a:r>
            <a:r>
              <a:rPr lang="en-US" altLang="ko-KR" sz="1200" dirty="0" smtClean="0"/>
              <a:t>/ml, ZA-M </a:t>
            </a:r>
            <a:endParaRPr lang="ko-KR" altLang="en-US" sz="1200"/>
          </a:p>
        </p:txBody>
      </p:sp>
    </p:spTree>
    <p:extLst>
      <p:ext uri="{BB962C8B-B14F-4D97-AF65-F5344CB8AC3E}">
        <p14:creationId xmlns:p14="http://schemas.microsoft.com/office/powerpoint/2010/main" val="2339482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00" y="1755000"/>
            <a:ext cx="2771775" cy="3207544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360000" y="1458315"/>
            <a:ext cx="99988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350" dirty="0"/>
              <a:t>Figure 3 (D)</a:t>
            </a:r>
            <a:endParaRPr lang="ko-KR" altLang="en-US" sz="1350" dirty="0"/>
          </a:p>
        </p:txBody>
      </p:sp>
      <p:sp>
        <p:nvSpPr>
          <p:cNvPr id="4" name="직사각형 3"/>
          <p:cNvSpPr/>
          <p:nvPr/>
        </p:nvSpPr>
        <p:spPr>
          <a:xfrm>
            <a:off x="194864" y="1032251"/>
            <a:ext cx="98065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350" dirty="0">
                <a:solidFill>
                  <a:srgbClr val="FF0000"/>
                </a:solidFill>
              </a:rPr>
              <a:t>논문 </a:t>
            </a:r>
            <a:r>
              <a:rPr lang="en-US" altLang="ko-KR" sz="1350" dirty="0">
                <a:solidFill>
                  <a:srgbClr val="FF0000"/>
                </a:solidFill>
              </a:rPr>
              <a:t>figure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513" y="2621283"/>
            <a:ext cx="2055517" cy="40142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891" y="3041444"/>
            <a:ext cx="2013089" cy="49608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2670" y="4267905"/>
            <a:ext cx="1739914" cy="40199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6434" y="1532709"/>
            <a:ext cx="2899596" cy="619381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5298" y="3550477"/>
            <a:ext cx="2617682" cy="708357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9308" y="4656769"/>
            <a:ext cx="2607469" cy="590300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08577" y="5362986"/>
            <a:ext cx="1817157" cy="602385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4915" y="2175598"/>
            <a:ext cx="1742065" cy="4320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625734" y="2213949"/>
            <a:ext cx="8002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2015.6.3</a:t>
            </a:r>
            <a:endParaRPr lang="ko-KR" altLang="en-US" sz="1350" dirty="0"/>
          </a:p>
        </p:txBody>
      </p:sp>
      <p:sp>
        <p:nvSpPr>
          <p:cNvPr id="14" name="TextBox 13"/>
          <p:cNvSpPr txBox="1"/>
          <p:nvPr/>
        </p:nvSpPr>
        <p:spPr>
          <a:xfrm>
            <a:off x="6609147" y="3078670"/>
            <a:ext cx="9765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2014.12.10</a:t>
            </a:r>
            <a:endParaRPr lang="ko-KR" altLang="en-US" sz="1350" dirty="0"/>
          </a:p>
        </p:txBody>
      </p:sp>
      <p:sp>
        <p:nvSpPr>
          <p:cNvPr id="15" name="TextBox 14"/>
          <p:cNvSpPr txBox="1"/>
          <p:nvPr/>
        </p:nvSpPr>
        <p:spPr>
          <a:xfrm>
            <a:off x="6712980" y="4220828"/>
            <a:ext cx="9765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2014.12.10</a:t>
            </a:r>
            <a:endParaRPr lang="ko-KR" altLang="en-US" sz="1350" dirty="0"/>
          </a:p>
        </p:txBody>
      </p:sp>
      <p:sp>
        <p:nvSpPr>
          <p:cNvPr id="18" name="TextBox 17"/>
          <p:cNvSpPr txBox="1"/>
          <p:nvPr/>
        </p:nvSpPr>
        <p:spPr>
          <a:xfrm>
            <a:off x="6682585" y="3868609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2014.9.30</a:t>
            </a:r>
            <a:endParaRPr lang="ko-KR" altLang="en-US" sz="1350" dirty="0"/>
          </a:p>
        </p:txBody>
      </p:sp>
      <p:sp>
        <p:nvSpPr>
          <p:cNvPr id="19" name="TextBox 18"/>
          <p:cNvSpPr txBox="1"/>
          <p:nvPr/>
        </p:nvSpPr>
        <p:spPr>
          <a:xfrm>
            <a:off x="6606029" y="2692906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2014.9.30</a:t>
            </a:r>
            <a:endParaRPr lang="ko-KR" altLang="en-US" sz="1350" dirty="0"/>
          </a:p>
        </p:txBody>
      </p:sp>
      <p:sp>
        <p:nvSpPr>
          <p:cNvPr id="20" name="TextBox 19"/>
          <p:cNvSpPr txBox="1"/>
          <p:nvPr/>
        </p:nvSpPr>
        <p:spPr>
          <a:xfrm>
            <a:off x="7173335" y="4706647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2014.10.8</a:t>
            </a:r>
            <a:endParaRPr lang="ko-KR" altLang="en-US" sz="1350" dirty="0"/>
          </a:p>
        </p:txBody>
      </p:sp>
      <p:sp>
        <p:nvSpPr>
          <p:cNvPr id="21" name="TextBox 20"/>
          <p:cNvSpPr txBox="1"/>
          <p:nvPr/>
        </p:nvSpPr>
        <p:spPr>
          <a:xfrm>
            <a:off x="6606029" y="1806270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2014.9.30</a:t>
            </a:r>
            <a:endParaRPr lang="ko-KR" altLang="en-US" sz="1350" dirty="0"/>
          </a:p>
        </p:txBody>
      </p:sp>
      <p:sp>
        <p:nvSpPr>
          <p:cNvPr id="22" name="TextBox 21"/>
          <p:cNvSpPr txBox="1"/>
          <p:nvPr/>
        </p:nvSpPr>
        <p:spPr>
          <a:xfrm>
            <a:off x="6518785" y="5489904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2014.9.30</a:t>
            </a:r>
            <a:endParaRPr lang="ko-KR" altLang="en-US" sz="1350" dirty="0"/>
          </a:p>
        </p:txBody>
      </p:sp>
    </p:spTree>
    <p:extLst>
      <p:ext uri="{BB962C8B-B14F-4D97-AF65-F5344CB8AC3E}">
        <p14:creationId xmlns:p14="http://schemas.microsoft.com/office/powerpoint/2010/main" val="3857618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94864" y="1032251"/>
            <a:ext cx="98065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350" dirty="0">
                <a:solidFill>
                  <a:srgbClr val="FF0000"/>
                </a:solidFill>
              </a:rPr>
              <a:t>논문 </a:t>
            </a:r>
            <a:r>
              <a:rPr lang="en-US" altLang="ko-KR" sz="1350" dirty="0">
                <a:solidFill>
                  <a:srgbClr val="FF0000"/>
                </a:solidFill>
              </a:rPr>
              <a:t>figure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2133000"/>
            <a:ext cx="2864644" cy="2064544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360000" y="1458315"/>
            <a:ext cx="99347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350" dirty="0"/>
              <a:t>Figure 4 (A)</a:t>
            </a:r>
            <a:endParaRPr lang="ko-KR" altLang="en-US" sz="135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000" y="1595518"/>
            <a:ext cx="2646000" cy="366696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896000" y="2025000"/>
            <a:ext cx="918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7" name="직사각형 6"/>
          <p:cNvSpPr/>
          <p:nvPr/>
        </p:nvSpPr>
        <p:spPr>
          <a:xfrm>
            <a:off x="4896000" y="2778482"/>
            <a:ext cx="918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8" name="직사각형 7"/>
          <p:cNvSpPr/>
          <p:nvPr/>
        </p:nvSpPr>
        <p:spPr>
          <a:xfrm>
            <a:off x="4788000" y="3696482"/>
            <a:ext cx="918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9" name="직사각형 8"/>
          <p:cNvSpPr/>
          <p:nvPr/>
        </p:nvSpPr>
        <p:spPr>
          <a:xfrm>
            <a:off x="4871714" y="4779000"/>
            <a:ext cx="918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4725075" y="1451001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2014.7.29</a:t>
            </a:r>
            <a:endParaRPr lang="ko-KR" altLang="en-US" sz="1350" dirty="0"/>
          </a:p>
        </p:txBody>
      </p:sp>
    </p:spTree>
    <p:extLst>
      <p:ext uri="{BB962C8B-B14F-4D97-AF65-F5344CB8AC3E}">
        <p14:creationId xmlns:p14="http://schemas.microsoft.com/office/powerpoint/2010/main" val="1497212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1" y="2295001"/>
            <a:ext cx="3078000" cy="1581659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360000" y="1458315"/>
            <a:ext cx="98866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350" dirty="0"/>
              <a:t>Figure 4 (B)</a:t>
            </a:r>
            <a:endParaRPr lang="ko-KR" altLang="en-US" sz="135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000" y="3051000"/>
            <a:ext cx="3694683" cy="664213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194864" y="1032251"/>
            <a:ext cx="98065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350" dirty="0">
                <a:solidFill>
                  <a:srgbClr val="FF0000"/>
                </a:solidFill>
              </a:rPr>
              <a:t>논문 </a:t>
            </a:r>
            <a:r>
              <a:rPr lang="en-US" altLang="ko-KR" sz="1350" dirty="0">
                <a:solidFill>
                  <a:srgbClr val="FF0000"/>
                </a:solidFill>
              </a:rPr>
              <a:t>figure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45351" y="3750314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2016.10.6</a:t>
            </a:r>
            <a:endParaRPr lang="ko-KR" altLang="en-US" sz="1350" dirty="0"/>
          </a:p>
        </p:txBody>
      </p:sp>
      <p:sp>
        <p:nvSpPr>
          <p:cNvPr id="12" name="TextBox 11"/>
          <p:cNvSpPr txBox="1"/>
          <p:nvPr/>
        </p:nvSpPr>
        <p:spPr>
          <a:xfrm>
            <a:off x="6699993" y="3750314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2014.12.5</a:t>
            </a:r>
            <a:endParaRPr lang="ko-KR" altLang="en-US" sz="1350" dirty="0"/>
          </a:p>
        </p:txBody>
      </p:sp>
      <p:sp>
        <p:nvSpPr>
          <p:cNvPr id="13" name="TextBox 12"/>
          <p:cNvSpPr txBox="1"/>
          <p:nvPr/>
        </p:nvSpPr>
        <p:spPr>
          <a:xfrm>
            <a:off x="7056001" y="2337639"/>
            <a:ext cx="8002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2015.1.8</a:t>
            </a:r>
            <a:endParaRPr lang="ko-KR" altLang="en-US" sz="1350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/>
          <a:srcRect t="86745" r="51316"/>
          <a:stretch/>
        </p:blipFill>
        <p:spPr>
          <a:xfrm>
            <a:off x="4970153" y="2187001"/>
            <a:ext cx="1890000" cy="75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000" y="2162911"/>
            <a:ext cx="3143250" cy="788722"/>
          </a:xfrm>
          <a:prstGeom prst="rect">
            <a:avLst/>
          </a:prstGeom>
        </p:spPr>
      </p:pic>
      <p:pic>
        <p:nvPicPr>
          <p:cNvPr id="5" name="그림 4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671105" y="2715177"/>
            <a:ext cx="1800000" cy="2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006625" y="2279401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2016.10.6</a:t>
            </a:r>
            <a:endParaRPr lang="ko-KR" altLang="en-US" sz="1350" dirty="0"/>
          </a:p>
        </p:txBody>
      </p:sp>
      <p:pic>
        <p:nvPicPr>
          <p:cNvPr id="4" name="그림 3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671105" y="3072913"/>
            <a:ext cx="1800000" cy="2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5"/>
          <a:srcRect r="43677"/>
          <a:stretch/>
        </p:blipFill>
        <p:spPr>
          <a:xfrm>
            <a:off x="5468625" y="2912058"/>
            <a:ext cx="2538000" cy="81009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02537" y="1565462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ko-KR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745031" y="1896585"/>
            <a:ext cx="28889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smtClean="0">
                <a:latin typeface="Arial" panose="020B0604020202020204" pitchFamily="34" charset="0"/>
                <a:cs typeface="Arial" panose="020B0604020202020204" pitchFamily="34" charset="0"/>
              </a:rPr>
              <a:t>0      0     50    30    10    (</a:t>
            </a:r>
            <a:r>
              <a:rPr lang="el-GR" altLang="ko-KR" sz="1200" b="1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ko-KR" sz="1200" b="1" smtClean="0">
                <a:latin typeface="Arial" panose="020B0604020202020204" pitchFamily="34" charset="0"/>
                <a:cs typeface="Arial" panose="020B0604020202020204" pitchFamily="34" charset="0"/>
              </a:rPr>
              <a:t>g/ml, ZA-M)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2161669" y="1900834"/>
            <a:ext cx="1143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67145" y="1657686"/>
            <a:ext cx="5861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 OA </a:t>
            </a:r>
            <a:endParaRPr lang="ko-KR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그림 19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672629" y="2162911"/>
            <a:ext cx="1798476" cy="2865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770254" y="2175134"/>
            <a:ext cx="935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p-AMPK</a:t>
            </a:r>
            <a:endParaRPr lang="ko-KR" alt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86034" y="269762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AMPK</a:t>
            </a:r>
            <a:endParaRPr lang="ko-KR" alt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74327" y="3086950"/>
            <a:ext cx="831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ko-KR" alt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1636351" y="2429442"/>
            <a:ext cx="1872462" cy="246221"/>
            <a:chOff x="1351715" y="1717546"/>
            <a:chExt cx="1872462" cy="246221"/>
          </a:xfrm>
        </p:grpSpPr>
        <p:sp>
          <p:nvSpPr>
            <p:cNvPr id="27" name="TextBox 26"/>
            <p:cNvSpPr txBox="1"/>
            <p:nvPr/>
          </p:nvSpPr>
          <p:spPr>
            <a:xfrm>
              <a:off x="1351715" y="1717546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(1.0)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07941" y="1717546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(0.3)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64167" y="1717546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(0.4)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20393" y="1717546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(0.1)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776619" y="1717546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(0.1)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027601" y="3189189"/>
            <a:ext cx="888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50" dirty="0"/>
              <a:t>2016.10.6</a:t>
            </a:r>
            <a:endParaRPr lang="ko-KR" altLang="en-US" sz="1350" dirty="0"/>
          </a:p>
        </p:txBody>
      </p:sp>
      <p:sp>
        <p:nvSpPr>
          <p:cNvPr id="3" name="직사각형 2"/>
          <p:cNvSpPr/>
          <p:nvPr/>
        </p:nvSpPr>
        <p:spPr>
          <a:xfrm>
            <a:off x="1219103" y="636891"/>
            <a:ext cx="67438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T</a:t>
            </a:r>
            <a:r>
              <a:rPr lang="en-US" altLang="ko-KR" dirty="0" smtClean="0">
                <a:solidFill>
                  <a:srgbClr val="FF0000"/>
                </a:solidFill>
              </a:rPr>
              <a:t>he </a:t>
            </a:r>
            <a:r>
              <a:rPr lang="en-US" altLang="ko-KR" dirty="0">
                <a:solidFill>
                  <a:srgbClr val="FF0000"/>
                </a:solidFill>
              </a:rPr>
              <a:t>original </a:t>
            </a:r>
            <a:r>
              <a:rPr lang="en-US" altLang="ko-KR" dirty="0" smtClean="0">
                <a:solidFill>
                  <a:srgbClr val="FF0000"/>
                </a:solidFill>
              </a:rPr>
              <a:t>one</a:t>
            </a:r>
            <a:endParaRPr lang="en-US" altLang="ko-KR" dirty="0">
              <a:solidFill>
                <a:srgbClr val="FF0000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01551" y="939955"/>
            <a:ext cx="98866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350" dirty="0"/>
              <a:t>Figure 4 (B)</a:t>
            </a:r>
            <a:endParaRPr lang="ko-KR" altLang="en-US" sz="1350" dirty="0"/>
          </a:p>
        </p:txBody>
      </p:sp>
    </p:spTree>
    <p:extLst>
      <p:ext uri="{BB962C8B-B14F-4D97-AF65-F5344CB8AC3E}">
        <p14:creationId xmlns:p14="http://schemas.microsoft.com/office/powerpoint/2010/main" val="1017906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</TotalTime>
  <Words>97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sysadmin</cp:lastModifiedBy>
  <cp:revision>29</cp:revision>
  <dcterms:created xsi:type="dcterms:W3CDTF">2019-02-13T00:54:44Z</dcterms:created>
  <dcterms:modified xsi:type="dcterms:W3CDTF">2019-06-11T12:48:24Z</dcterms:modified>
</cp:coreProperties>
</file>