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1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rujillo-Gonzalez, Isis Deyanira" initials="TID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4624"/>
  </p:normalViewPr>
  <p:slideViewPr>
    <p:cSldViewPr snapToGrid="0" snapToObjects="1">
      <p:cViewPr varScale="1">
        <p:scale>
          <a:sx n="107" d="100"/>
          <a:sy n="107" d="100"/>
        </p:scale>
        <p:origin x="73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03-02T16:45:32.674" idx="1">
    <p:pos x="10" y="10"/>
    <p:text>50 ug protein</p:text>
    <p:extLst>
      <p:ext uri="{C676402C-5697-4E1C-873F-D02D1690AC5C}">
        <p15:threadingInfo xmlns:p15="http://schemas.microsoft.com/office/powerpoint/2012/main" timeZoneBias="300"/>
      </p:ext>
    </p:extLst>
  </p:cm>
  <p:cm authorId="1" dt="2016-03-02T16:45:52.050" idx="2">
    <p:pos x="10" y="106"/>
    <p:text>10 sec exposition</p:text>
    <p:extLst>
      <p:ext uri="{C676402C-5697-4E1C-873F-D02D1690AC5C}">
        <p15:threadingInfo xmlns:p15="http://schemas.microsoft.com/office/powerpoint/2012/main" timeZoneBias="300">
          <p15:parentCm authorId="1" idx="1"/>
        </p15:threadingInfo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3CC72-329D-8F45-9EB8-4BA30C80FF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0751CD-0D00-9948-8207-ECB96937294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2A53EA-1678-2746-9E96-48A5F0FC2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DC012-DF3F-494F-8F4E-663637DB03BB}" type="datetimeFigureOut">
              <a:rPr lang="en-US" smtClean="0"/>
              <a:t>4/5/19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EEEA81-0243-7143-9048-F798716BF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35AE33-D131-F24B-A064-1716C9A4A5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518E0-5E3B-214F-A83A-CABBE6A977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249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1014A3-0B76-6D40-A6A6-72AD2FE833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108B06-583F-9A43-9BC3-9791D52B74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2B300E-0208-C142-8FE2-2EE3A57628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DC012-DF3F-494F-8F4E-663637DB03BB}" type="datetimeFigureOut">
              <a:rPr lang="en-US" smtClean="0"/>
              <a:t>4/5/19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118D52-2DC8-3C48-ACC5-5E00A71D49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D74E49-AB2F-5A44-BBDD-71267EF36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518E0-5E3B-214F-A83A-CABBE6A977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008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845423A-92DD-944E-AA9D-BF8CA9DF5C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9308F4-6263-5747-BBD3-29F803F82C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43591C-F3D3-D145-8BAE-EEC6F7C81B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DC012-DF3F-494F-8F4E-663637DB03BB}" type="datetimeFigureOut">
              <a:rPr lang="en-US" smtClean="0"/>
              <a:t>4/5/19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E4BF53-3DB5-7B44-BEA3-840B56297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92ED3C-AF3A-D345-B948-DE389917D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518E0-5E3B-214F-A83A-CABBE6A977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79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62F701-AB7B-F944-81AE-C0E819DBB8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F929B0-089F-A24C-A9D6-E00051ED40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9C55B2-4DB1-0E49-8E9B-A63BC74428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DC012-DF3F-494F-8F4E-663637DB03BB}" type="datetimeFigureOut">
              <a:rPr lang="en-US" smtClean="0"/>
              <a:t>4/5/19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5D98C6-3E14-A845-8EEA-346F8B4E5D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DEDBFE-F3F8-334D-BEB4-4806C511A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518E0-5E3B-214F-A83A-CABBE6A977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115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46B5E8-8464-1843-A0E1-C41B05D31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A14907-3501-3E49-BDD4-3938225488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A786A6-5EB2-C44E-8340-163A678C67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DC012-DF3F-494F-8F4E-663637DB03BB}" type="datetimeFigureOut">
              <a:rPr lang="en-US" smtClean="0"/>
              <a:t>4/5/19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D570C6-F747-0940-A02E-110047C26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6F5E07-432F-1A4B-81F3-B848FB32DC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518E0-5E3B-214F-A83A-CABBE6A977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146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291BB7-59E0-AE46-8601-DFFD105895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66EE88-8E17-E540-921C-03BB278865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BB34BD-9987-F04B-BAE8-AF8968E140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AC300C-733B-D841-912D-939A097A2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DC012-DF3F-494F-8F4E-663637DB03BB}" type="datetimeFigureOut">
              <a:rPr lang="en-US" smtClean="0"/>
              <a:t>4/5/19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4681B6-935F-474F-B3EB-F200ABDB8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E78DA5-691A-2D4A-AB3A-D81CE46D47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518E0-5E3B-214F-A83A-CABBE6A977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113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44308-8412-9C40-AEEE-920DAF1C7B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27159E-CD8E-8948-97DC-3676A23FD6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AA44A8-E591-0249-8979-BC64D40693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1001D7A-E97D-E248-BCF0-11F5E3EC07C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784BB2A-8214-1B43-8309-8C56B4478E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D2378C1-6FAE-FB4A-9ECD-66102B6FDB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DC012-DF3F-494F-8F4E-663637DB03BB}" type="datetimeFigureOut">
              <a:rPr lang="en-US" smtClean="0"/>
              <a:t>4/5/19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4782589-CAF8-0146-943C-8718289AED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4FACFF5-6730-1241-B675-92A145B2E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518E0-5E3B-214F-A83A-CABBE6A977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358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456D3A-08CF-804F-BC65-320F018574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03E79D3-0FAB-D440-8ADC-4CAD037F2E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DC012-DF3F-494F-8F4E-663637DB03BB}" type="datetimeFigureOut">
              <a:rPr lang="en-US" smtClean="0"/>
              <a:t>4/5/19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EDE877A-F7FF-544C-ABA2-7578C176D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86BC2D-1B00-3E43-933B-DB99868A8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518E0-5E3B-214F-A83A-CABBE6A977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448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CFF5914-1627-7243-B438-F66C3CB149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DC012-DF3F-494F-8F4E-663637DB03BB}" type="datetimeFigureOut">
              <a:rPr lang="en-US" smtClean="0"/>
              <a:t>4/5/19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801558-B9BB-0042-BE2F-F420283BFE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ABA94C-9322-D84A-8DFE-93668269F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518E0-5E3B-214F-A83A-CABBE6A977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550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E7AFD7-2DC6-454A-B119-D7C3386519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985E88-5C82-CC46-9E72-BF094B164B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9FB550-0124-B943-B1E2-BEF0D96936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E9E97F-65FF-D84E-A563-A761780C32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DC012-DF3F-494F-8F4E-663637DB03BB}" type="datetimeFigureOut">
              <a:rPr lang="en-US" smtClean="0"/>
              <a:t>4/5/19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2EA5B9-534E-114F-B512-FCDA0283F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C54C95-25C7-DB40-833B-7361FE3A2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518E0-5E3B-214F-A83A-CABBE6A977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410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0F318-6634-6F4A-828D-64D3FA167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F974BF4-6267-6D4D-918D-DE7A5E555C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062B83-5D47-8447-839A-D7014C29A4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80360A-3C9E-0244-9E87-6715501BC6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DC012-DF3F-494F-8F4E-663637DB03BB}" type="datetimeFigureOut">
              <a:rPr lang="en-US" smtClean="0"/>
              <a:t>4/5/19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FBF7DD-DD20-0840-950C-CFCCB6B903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F843AE-1DD3-184D-879E-CB4519244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2518E0-5E3B-214F-A83A-CABBE6A977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459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69EDD3-D931-AE47-A836-DF60E57F28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58A019-28AB-C547-BAC1-D6A4B05866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9AEF3B-6CFF-9D4C-B6F5-DFE60EFC7C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DC012-DF3F-494F-8F4E-663637DB03BB}" type="datetimeFigureOut">
              <a:rPr lang="en-US" smtClean="0"/>
              <a:t>4/5/19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239252-002E-444F-A962-7E30A78DAE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27093E-ED21-E34C-B163-B105720178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2518E0-5E3B-214F-A83A-CABBE6A977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183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comments" Target="../comments/comment1.xml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60127A9A-1FFE-3B49-B456-D9BBBF0207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0051" y="704458"/>
            <a:ext cx="4613237" cy="1238250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257C226A-D1F2-E740-ACE0-6CF9402254E5}"/>
              </a:ext>
            </a:extLst>
          </p:cNvPr>
          <p:cNvSpPr txBox="1"/>
          <p:nvPr/>
        </p:nvSpPr>
        <p:spPr>
          <a:xfrm>
            <a:off x="1507986" y="645130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04BE546-CD1F-0243-85E3-6C70AF557DA8}"/>
              </a:ext>
            </a:extLst>
          </p:cNvPr>
          <p:cNvSpPr txBox="1"/>
          <p:nvPr/>
        </p:nvSpPr>
        <p:spPr>
          <a:xfrm>
            <a:off x="1507986" y="2089839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3B643B0-FBE1-8945-8AFE-618C94E466E3}"/>
              </a:ext>
            </a:extLst>
          </p:cNvPr>
          <p:cNvSpPr txBox="1"/>
          <p:nvPr/>
        </p:nvSpPr>
        <p:spPr>
          <a:xfrm>
            <a:off x="1507986" y="4068751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9DAEC8-D7AB-604B-900F-4426E67F9A31}"/>
              </a:ext>
            </a:extLst>
          </p:cNvPr>
          <p:cNvSpPr txBox="1"/>
          <p:nvPr/>
        </p:nvSpPr>
        <p:spPr>
          <a:xfrm>
            <a:off x="3790374" y="4068751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3DF32D3-3163-414D-AB00-8A4939DC2B42}"/>
              </a:ext>
            </a:extLst>
          </p:cNvPr>
          <p:cNvSpPr txBox="1"/>
          <p:nvPr/>
        </p:nvSpPr>
        <p:spPr>
          <a:xfrm>
            <a:off x="6135794" y="4068751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C80AA3C-48ED-9C45-A34D-C9520866E3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0051" y="2278499"/>
            <a:ext cx="4613237" cy="153774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609F048-A118-B143-92D1-1A1AD35776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7842" y="4179848"/>
            <a:ext cx="1904428" cy="152772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835E372-BD74-0B42-86DB-9053492B05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64647" y="4152036"/>
            <a:ext cx="1869936" cy="154563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A0747C7-F25A-6944-93FB-6CC949EA09D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04862" y="4190353"/>
            <a:ext cx="1850603" cy="151722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9D48C4E-39D2-F44D-823C-AFEED9F99AAC}"/>
              </a:ext>
            </a:extLst>
          </p:cNvPr>
          <p:cNvSpPr txBox="1"/>
          <p:nvPr/>
        </p:nvSpPr>
        <p:spPr>
          <a:xfrm>
            <a:off x="7399615" y="735225"/>
            <a:ext cx="439039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Figure S4. Western blot analyses of Hippo signaling pathway components expression in E17.5 retinas. A-B. </a:t>
            </a:r>
            <a:r>
              <a:rPr lang="en-US" sz="1200" dirty="0"/>
              <a:t>Expression of PAK1 and YAP/TAZ proteins was assessed in dissected E17.5 low choline and adequate choline retinas. Protein levels were normalized to actin. </a:t>
            </a:r>
            <a:r>
              <a:rPr lang="en-US" sz="1200" b="1" dirty="0"/>
              <a:t>C. </a:t>
            </a:r>
            <a:r>
              <a:rPr lang="en-US" sz="1200" dirty="0"/>
              <a:t>Increased levels of PAK1 protein are detected in low choline (n = 8) compared to adequate choline (n = 8) E17.5 retinas (p = 0.03 by Student’s t-test). </a:t>
            </a:r>
            <a:r>
              <a:rPr lang="en-US" sz="1200" b="1" dirty="0"/>
              <a:t>D-E. </a:t>
            </a:r>
            <a:r>
              <a:rPr lang="en-US" sz="1200" dirty="0"/>
              <a:t>YAP (</a:t>
            </a:r>
            <a:r>
              <a:rPr lang="en-US" sz="1200" b="1" dirty="0"/>
              <a:t>E</a:t>
            </a:r>
            <a:r>
              <a:rPr lang="en-US" sz="1200" dirty="0"/>
              <a:t>) and TAZ (</a:t>
            </a:r>
            <a:r>
              <a:rPr lang="en-US" sz="1200" b="1" dirty="0"/>
              <a:t>F</a:t>
            </a:r>
            <a:r>
              <a:rPr lang="en-US" sz="1200" dirty="0"/>
              <a:t>) protein levels are unchanged in low choline compared to adequate choline retinas.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A425308-FE62-6B48-B737-03ACDBCDE189}"/>
              </a:ext>
            </a:extLst>
          </p:cNvPr>
          <p:cNvSpPr txBox="1"/>
          <p:nvPr/>
        </p:nvSpPr>
        <p:spPr>
          <a:xfrm>
            <a:off x="1507986" y="0"/>
            <a:ext cx="1052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Figure S4</a:t>
            </a:r>
          </a:p>
        </p:txBody>
      </p:sp>
    </p:spTree>
    <p:extLst>
      <p:ext uri="{BB962C8B-B14F-4D97-AF65-F5344CB8AC3E}">
        <p14:creationId xmlns:p14="http://schemas.microsoft.com/office/powerpoint/2010/main" val="34090498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112</Words>
  <Application>Microsoft Macintosh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Surzenko, Natalia</dc:creator>
  <cp:lastModifiedBy>Surzenko, Natalia</cp:lastModifiedBy>
  <cp:revision>1</cp:revision>
  <dcterms:created xsi:type="dcterms:W3CDTF">2019-04-05T14:31:07Z</dcterms:created>
  <dcterms:modified xsi:type="dcterms:W3CDTF">2019-04-05T14:31:28Z</dcterms:modified>
</cp:coreProperties>
</file>